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9" r:id="rId5"/>
    <p:sldId id="258" r:id="rId6"/>
    <p:sldId id="265" r:id="rId7"/>
    <p:sldId id="263" r:id="rId8"/>
    <p:sldId id="260" r:id="rId9"/>
    <p:sldId id="262" r:id="rId10"/>
    <p:sldId id="269" r:id="rId11"/>
    <p:sldId id="261" r:id="rId12"/>
    <p:sldId id="267" r:id="rId13"/>
    <p:sldId id="268" r:id="rId14"/>
    <p:sldId id="270" r:id="rId15"/>
    <p:sldId id="273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0" r:id="rId25"/>
    <p:sldId id="282" r:id="rId26"/>
    <p:sldId id="283" r:id="rId27"/>
    <p:sldId id="287" r:id="rId28"/>
    <p:sldId id="284" r:id="rId29"/>
    <p:sldId id="288" r:id="rId30"/>
    <p:sldId id="289" r:id="rId31"/>
    <p:sldId id="290" r:id="rId32"/>
    <p:sldId id="291" r:id="rId33"/>
    <p:sldId id="294" r:id="rId34"/>
    <p:sldId id="286" r:id="rId35"/>
    <p:sldId id="292" r:id="rId36"/>
    <p:sldId id="293" r:id="rId37"/>
    <p:sldId id="295" r:id="rId38"/>
    <p:sldId id="303" r:id="rId39"/>
    <p:sldId id="296" r:id="rId40"/>
    <p:sldId id="297" r:id="rId41"/>
    <p:sldId id="299" r:id="rId42"/>
    <p:sldId id="298" r:id="rId43"/>
    <p:sldId id="300" r:id="rId44"/>
    <p:sldId id="301" r:id="rId45"/>
    <p:sldId id="302" r:id="rId46"/>
    <p:sldId id="304" r:id="rId47"/>
    <p:sldId id="271" r:id="rId4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Roar Garstad-Berg" initials="KRG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F7014D-98C3-4E45-814B-766FA64309BE}" v="13117" dt="2019-04-25T12:37:24.4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08" autoAdjust="0"/>
    <p:restoredTop sz="94660"/>
  </p:normalViewPr>
  <p:slideViewPr>
    <p:cSldViewPr snapToGrid="0">
      <p:cViewPr varScale="1">
        <p:scale>
          <a:sx n="99" d="100"/>
          <a:sy n="99" d="100"/>
        </p:scale>
        <p:origin x="3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54" Type="http://schemas.microsoft.com/office/2016/11/relationships/changesInfo" Target="changesInfos/changesInfo1.xml"/><Relationship Id="rId55" Type="http://schemas.microsoft.com/office/2015/10/relationships/revisionInfo" Target="revisionInfo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Roar Garstad-Berg" userId="39bfb4ef8b7b4d39" providerId="LiveId" clId="{08F7014D-98C3-4E45-814B-766FA64309BE}"/>
    <pc:docChg chg="undo redo custSel addSld delSld modSld sldOrd">
      <pc:chgData name="Kim Roar Garstad-Berg" userId="39bfb4ef8b7b4d39" providerId="LiveId" clId="{08F7014D-98C3-4E45-814B-766FA64309BE}" dt="2019-04-25T12:37:24.495" v="13115" actId="20577"/>
      <pc:docMkLst>
        <pc:docMk/>
      </pc:docMkLst>
      <pc:sldChg chg="addSp delSp modSp">
        <pc:chgData name="Kim Roar Garstad-Berg" userId="39bfb4ef8b7b4d39" providerId="LiveId" clId="{08F7014D-98C3-4E45-814B-766FA64309BE}" dt="2019-04-24T20:31:47.408" v="3073" actId="20577"/>
        <pc:sldMkLst>
          <pc:docMk/>
          <pc:sldMk cId="1451604461" sldId="257"/>
        </pc:sldMkLst>
        <pc:spChg chg="mod">
          <ac:chgData name="Kim Roar Garstad-Berg" userId="39bfb4ef8b7b4d39" providerId="LiveId" clId="{08F7014D-98C3-4E45-814B-766FA64309BE}" dt="2019-04-24T20:29:32.370" v="2725" actId="20577"/>
          <ac:spMkLst>
            <pc:docMk/>
            <pc:sldMk cId="1451604461" sldId="257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4T20:31:47.408" v="3073" actId="20577"/>
          <ac:spMkLst>
            <pc:docMk/>
            <pc:sldMk cId="1451604461" sldId="257"/>
            <ac:spMk id="3" creationId="{A9694F45-D9C7-44A2-9895-AAA3A382D168}"/>
          </ac:spMkLst>
        </pc:spChg>
        <pc:picChg chg="add del mod">
          <ac:chgData name="Kim Roar Garstad-Berg" userId="39bfb4ef8b7b4d39" providerId="LiveId" clId="{08F7014D-98C3-4E45-814B-766FA64309BE}" dt="2019-04-24T20:29:13.082" v="2715" actId="478"/>
          <ac:picMkLst>
            <pc:docMk/>
            <pc:sldMk cId="1451604461" sldId="257"/>
            <ac:picMk id="5" creationId="{834B7677-665B-490D-9A3E-EB76B6ACBD4F}"/>
          </ac:picMkLst>
        </pc:picChg>
        <pc:picChg chg="add del mod">
          <ac:chgData name="Kim Roar Garstad-Berg" userId="39bfb4ef8b7b4d39" providerId="LiveId" clId="{08F7014D-98C3-4E45-814B-766FA64309BE}" dt="2019-04-24T20:29:13.971" v="2716" actId="478"/>
          <ac:picMkLst>
            <pc:docMk/>
            <pc:sldMk cId="1451604461" sldId="257"/>
            <ac:picMk id="6" creationId="{BAB6D422-E90E-49AE-85D7-BC792B60FB49}"/>
          </ac:picMkLst>
        </pc:picChg>
      </pc:sldChg>
      <pc:sldChg chg="addSp modSp">
        <pc:chgData name="Kim Roar Garstad-Berg" userId="39bfb4ef8b7b4d39" providerId="LiveId" clId="{08F7014D-98C3-4E45-814B-766FA64309BE}" dt="2019-04-24T20:01:00.233" v="1966" actId="20577"/>
        <pc:sldMkLst>
          <pc:docMk/>
          <pc:sldMk cId="966673364" sldId="258"/>
        </pc:sldMkLst>
        <pc:spChg chg="mod">
          <ac:chgData name="Kim Roar Garstad-Berg" userId="39bfb4ef8b7b4d39" providerId="LiveId" clId="{08F7014D-98C3-4E45-814B-766FA64309BE}" dt="2019-04-24T19:54:12.817" v="1552" actId="20577"/>
          <ac:spMkLst>
            <pc:docMk/>
            <pc:sldMk cId="966673364" sldId="258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4T20:01:00.233" v="1966" actId="20577"/>
          <ac:spMkLst>
            <pc:docMk/>
            <pc:sldMk cId="966673364" sldId="258"/>
            <ac:spMk id="3" creationId="{A9694F45-D9C7-44A2-9895-AAA3A382D168}"/>
          </ac:spMkLst>
        </pc:spChg>
        <pc:picChg chg="add mod">
          <ac:chgData name="Kim Roar Garstad-Berg" userId="39bfb4ef8b7b4d39" providerId="LiveId" clId="{08F7014D-98C3-4E45-814B-766FA64309BE}" dt="2019-04-24T19:59:51.280" v="1917" actId="1076"/>
          <ac:picMkLst>
            <pc:docMk/>
            <pc:sldMk cId="966673364" sldId="258"/>
            <ac:picMk id="5" creationId="{C0573CD0-346D-4795-A548-3E90206C1CB8}"/>
          </ac:picMkLst>
        </pc:picChg>
        <pc:picChg chg="add mod">
          <ac:chgData name="Kim Roar Garstad-Berg" userId="39bfb4ef8b7b4d39" providerId="LiveId" clId="{08F7014D-98C3-4E45-814B-766FA64309BE}" dt="2019-04-24T19:59:53.367" v="1918" actId="688"/>
          <ac:picMkLst>
            <pc:docMk/>
            <pc:sldMk cId="966673364" sldId="258"/>
            <ac:picMk id="6" creationId="{4A37A297-F5A7-4672-9C77-55CC878BF53E}"/>
          </ac:picMkLst>
        </pc:picChg>
        <pc:picChg chg="add mod">
          <ac:chgData name="Kim Roar Garstad-Berg" userId="39bfb4ef8b7b4d39" providerId="LiveId" clId="{08F7014D-98C3-4E45-814B-766FA64309BE}" dt="2019-04-24T20:00:43.610" v="1920" actId="1076"/>
          <ac:picMkLst>
            <pc:docMk/>
            <pc:sldMk cId="966673364" sldId="258"/>
            <ac:picMk id="7" creationId="{05AF76BC-A189-4A9A-A23F-428A4DAE1CDA}"/>
          </ac:picMkLst>
        </pc:picChg>
      </pc:sldChg>
      <pc:sldChg chg="addSp modSp ord addCm">
        <pc:chgData name="Kim Roar Garstad-Berg" userId="39bfb4ef8b7b4d39" providerId="LiveId" clId="{08F7014D-98C3-4E45-814B-766FA64309BE}" dt="2019-04-25T05:05:46.513" v="4601" actId="14100"/>
        <pc:sldMkLst>
          <pc:docMk/>
          <pc:sldMk cId="2722492730" sldId="259"/>
        </pc:sldMkLst>
        <pc:spChg chg="mod">
          <ac:chgData name="Kim Roar Garstad-Berg" userId="39bfb4ef8b7b4d39" providerId="LiveId" clId="{08F7014D-98C3-4E45-814B-766FA64309BE}" dt="2019-04-24T19:38:10.022" v="1184" actId="20577"/>
          <ac:spMkLst>
            <pc:docMk/>
            <pc:sldMk cId="2722492730" sldId="259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5T05:05:37.216" v="4593" actId="14100"/>
          <ac:spMkLst>
            <pc:docMk/>
            <pc:sldMk cId="2722492730" sldId="259"/>
            <ac:spMk id="3" creationId="{A9694F45-D9C7-44A2-9895-AAA3A382D168}"/>
          </ac:spMkLst>
        </pc:spChg>
        <pc:spChg chg="add mod">
          <ac:chgData name="Kim Roar Garstad-Berg" userId="39bfb4ef8b7b4d39" providerId="LiveId" clId="{08F7014D-98C3-4E45-814B-766FA64309BE}" dt="2019-04-25T05:05:46.513" v="4601" actId="14100"/>
          <ac:spMkLst>
            <pc:docMk/>
            <pc:sldMk cId="2722492730" sldId="259"/>
            <ac:spMk id="6" creationId="{D89B8343-F718-4F0D-9869-81471EB681B4}"/>
          </ac:spMkLst>
        </pc:spChg>
        <pc:picChg chg="add mod">
          <ac:chgData name="Kim Roar Garstad-Berg" userId="39bfb4ef8b7b4d39" providerId="LiveId" clId="{08F7014D-98C3-4E45-814B-766FA64309BE}" dt="2019-04-25T05:05:35.007" v="4592" actId="1076"/>
          <ac:picMkLst>
            <pc:docMk/>
            <pc:sldMk cId="2722492730" sldId="259"/>
            <ac:picMk id="5" creationId="{9536E161-DC42-45ED-ADE3-1A21005C9CE0}"/>
          </ac:picMkLst>
        </pc:picChg>
      </pc:sldChg>
      <pc:sldChg chg="addSp delSp modSp">
        <pc:chgData name="Kim Roar Garstad-Berg" userId="39bfb4ef8b7b4d39" providerId="LiveId" clId="{08F7014D-98C3-4E45-814B-766FA64309BE}" dt="2019-04-25T05:09:44.561" v="4619" actId="478"/>
        <pc:sldMkLst>
          <pc:docMk/>
          <pc:sldMk cId="3851520948" sldId="260"/>
        </pc:sldMkLst>
        <pc:spChg chg="mod">
          <ac:chgData name="Kim Roar Garstad-Berg" userId="39bfb4ef8b7b4d39" providerId="LiveId" clId="{08F7014D-98C3-4E45-814B-766FA64309BE}" dt="2019-04-24T20:25:56.596" v="2273" actId="20577"/>
          <ac:spMkLst>
            <pc:docMk/>
            <pc:sldMk cId="3851520948" sldId="260"/>
            <ac:spMk id="2" creationId="{C1185F16-4846-4642-ABB1-EF959CEAEA6F}"/>
          </ac:spMkLst>
        </pc:spChg>
        <pc:spChg chg="add mod">
          <ac:chgData name="Kim Roar Garstad-Berg" userId="39bfb4ef8b7b4d39" providerId="LiveId" clId="{08F7014D-98C3-4E45-814B-766FA64309BE}" dt="2019-04-24T20:32:48.203" v="3121" actId="1076"/>
          <ac:spMkLst>
            <pc:docMk/>
            <pc:sldMk cId="3851520948" sldId="260"/>
            <ac:spMk id="5" creationId="{40E9AAED-2D3C-4E33-98DD-1ABF97C06A6E}"/>
          </ac:spMkLst>
        </pc:spChg>
        <pc:picChg chg="add del mod">
          <ac:chgData name="Kim Roar Garstad-Berg" userId="39bfb4ef8b7b4d39" providerId="LiveId" clId="{08F7014D-98C3-4E45-814B-766FA64309BE}" dt="2019-04-25T05:09:44.561" v="4619" actId="478"/>
          <ac:picMkLst>
            <pc:docMk/>
            <pc:sldMk cId="3851520948" sldId="260"/>
            <ac:picMk id="6" creationId="{C4F4DD94-87A3-401C-A0E8-29F5EA61401B}"/>
          </ac:picMkLst>
        </pc:picChg>
      </pc:sldChg>
      <pc:sldChg chg="addSp delSp modSp add">
        <pc:chgData name="Kim Roar Garstad-Berg" userId="39bfb4ef8b7b4d39" providerId="LiveId" clId="{08F7014D-98C3-4E45-814B-766FA64309BE}" dt="2019-04-25T05:03:57.323" v="4526" actId="14100"/>
        <pc:sldMkLst>
          <pc:docMk/>
          <pc:sldMk cId="327186783" sldId="261"/>
        </pc:sldMkLst>
        <pc:spChg chg="mod">
          <ac:chgData name="Kim Roar Garstad-Berg" userId="39bfb4ef8b7b4d39" providerId="LiveId" clId="{08F7014D-98C3-4E45-814B-766FA64309BE}" dt="2019-04-25T04:59:51.580" v="4253" actId="20577"/>
          <ac:spMkLst>
            <pc:docMk/>
            <pc:sldMk cId="327186783" sldId="261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5T05:03:57.323" v="4526" actId="14100"/>
          <ac:spMkLst>
            <pc:docMk/>
            <pc:sldMk cId="327186783" sldId="261"/>
            <ac:spMk id="3" creationId="{A9694F45-D9C7-44A2-9895-AAA3A382D168}"/>
          </ac:spMkLst>
        </pc:spChg>
        <pc:picChg chg="add del mod">
          <ac:chgData name="Kim Roar Garstad-Berg" userId="39bfb4ef8b7b4d39" providerId="LiveId" clId="{08F7014D-98C3-4E45-814B-766FA64309BE}" dt="2019-04-25T05:02:21.407" v="4518" actId="478"/>
          <ac:picMkLst>
            <pc:docMk/>
            <pc:sldMk cId="327186783" sldId="261"/>
            <ac:picMk id="5" creationId="{F9BA010F-9EE4-412A-9B18-2269210AB8C4}"/>
          </ac:picMkLst>
        </pc:picChg>
        <pc:picChg chg="add mod">
          <ac:chgData name="Kim Roar Garstad-Berg" userId="39bfb4ef8b7b4d39" providerId="LiveId" clId="{08F7014D-98C3-4E45-814B-766FA64309BE}" dt="2019-04-25T05:03:54.268" v="4525" actId="1076"/>
          <ac:picMkLst>
            <pc:docMk/>
            <pc:sldMk cId="327186783" sldId="261"/>
            <ac:picMk id="6" creationId="{4660D36F-D400-45C3-81A2-51C95805C319}"/>
          </ac:picMkLst>
        </pc:picChg>
      </pc:sldChg>
      <pc:sldChg chg="addSp modSp add">
        <pc:chgData name="Kim Roar Garstad-Berg" userId="39bfb4ef8b7b4d39" providerId="LiveId" clId="{08F7014D-98C3-4E45-814B-766FA64309BE}" dt="2019-04-25T05:09:10.848" v="4612" actId="1076"/>
        <pc:sldMkLst>
          <pc:docMk/>
          <pc:sldMk cId="2393770187" sldId="262"/>
        </pc:sldMkLst>
        <pc:spChg chg="mod">
          <ac:chgData name="Kim Roar Garstad-Berg" userId="39bfb4ef8b7b4d39" providerId="LiveId" clId="{08F7014D-98C3-4E45-814B-766FA64309BE}" dt="2019-04-25T04:53:26.953" v="3697" actId="20577"/>
          <ac:spMkLst>
            <pc:docMk/>
            <pc:sldMk cId="2393770187" sldId="262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5T05:04:48.134" v="4558" actId="20577"/>
          <ac:spMkLst>
            <pc:docMk/>
            <pc:sldMk cId="2393770187" sldId="262"/>
            <ac:spMk id="3" creationId="{A9694F45-D9C7-44A2-9895-AAA3A382D168}"/>
          </ac:spMkLst>
        </pc:spChg>
        <pc:spChg chg="add mod">
          <ac:chgData name="Kim Roar Garstad-Berg" userId="39bfb4ef8b7b4d39" providerId="LiveId" clId="{08F7014D-98C3-4E45-814B-766FA64309BE}" dt="2019-04-25T05:09:06.344" v="4610" actId="14100"/>
          <ac:spMkLst>
            <pc:docMk/>
            <pc:sldMk cId="2393770187" sldId="262"/>
            <ac:spMk id="5" creationId="{AF7D6233-8544-4E37-88FE-A2025EB1E9A7}"/>
          </ac:spMkLst>
        </pc:spChg>
        <pc:picChg chg="add mod">
          <ac:chgData name="Kim Roar Garstad-Berg" userId="39bfb4ef8b7b4d39" providerId="LiveId" clId="{08F7014D-98C3-4E45-814B-766FA64309BE}" dt="2019-04-25T05:09:10.848" v="4612" actId="1076"/>
          <ac:picMkLst>
            <pc:docMk/>
            <pc:sldMk cId="2393770187" sldId="262"/>
            <ac:picMk id="6" creationId="{71315306-3BA8-46D6-B2A6-D5C4738C4C7D}"/>
          </ac:picMkLst>
        </pc:picChg>
        <pc:picChg chg="add mod">
          <ac:chgData name="Kim Roar Garstad-Berg" userId="39bfb4ef8b7b4d39" providerId="LiveId" clId="{08F7014D-98C3-4E45-814B-766FA64309BE}" dt="2019-04-25T05:09:02.912" v="4609" actId="1076"/>
          <ac:picMkLst>
            <pc:docMk/>
            <pc:sldMk cId="2393770187" sldId="262"/>
            <ac:picMk id="7" creationId="{43E94BC7-A836-4D98-8294-DA34F6CAB797}"/>
          </ac:picMkLst>
        </pc:picChg>
      </pc:sldChg>
      <pc:sldChg chg="addSp delSp modSp add ord">
        <pc:chgData name="Kim Roar Garstad-Berg" userId="39bfb4ef8b7b4d39" providerId="LiveId" clId="{08F7014D-98C3-4E45-814B-766FA64309BE}" dt="2019-04-25T04:52:51.519" v="3682" actId="1076"/>
        <pc:sldMkLst>
          <pc:docMk/>
          <pc:sldMk cId="1839204631" sldId="263"/>
        </pc:sldMkLst>
        <pc:spChg chg="mod">
          <ac:chgData name="Kim Roar Garstad-Berg" userId="39bfb4ef8b7b4d39" providerId="LiveId" clId="{08F7014D-98C3-4E45-814B-766FA64309BE}" dt="2019-04-24T20:35:44.030" v="3151" actId="20577"/>
          <ac:spMkLst>
            <pc:docMk/>
            <pc:sldMk cId="1839204631" sldId="263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5T04:48:43.141" v="3670" actId="20577"/>
          <ac:spMkLst>
            <pc:docMk/>
            <pc:sldMk cId="1839204631" sldId="263"/>
            <ac:spMk id="3" creationId="{A9694F45-D9C7-44A2-9895-AAA3A382D168}"/>
          </ac:spMkLst>
        </pc:spChg>
        <pc:picChg chg="add del mod">
          <ac:chgData name="Kim Roar Garstad-Berg" userId="39bfb4ef8b7b4d39" providerId="LiveId" clId="{08F7014D-98C3-4E45-814B-766FA64309BE}" dt="2019-04-25T04:52:29.014" v="3675" actId="478"/>
          <ac:picMkLst>
            <pc:docMk/>
            <pc:sldMk cId="1839204631" sldId="263"/>
            <ac:picMk id="5" creationId="{3AC4D9A0-DC20-46AD-BEF3-57B5210FE3B8}"/>
          </ac:picMkLst>
        </pc:picChg>
        <pc:picChg chg="add mod">
          <ac:chgData name="Kim Roar Garstad-Berg" userId="39bfb4ef8b7b4d39" providerId="LiveId" clId="{08F7014D-98C3-4E45-814B-766FA64309BE}" dt="2019-04-25T04:52:51.519" v="3682" actId="1076"/>
          <ac:picMkLst>
            <pc:docMk/>
            <pc:sldMk cId="1839204631" sldId="263"/>
            <ac:picMk id="6" creationId="{CC8577A7-7F5C-4C9B-8D01-FBA11B33063C}"/>
          </ac:picMkLst>
        </pc:picChg>
      </pc:sldChg>
      <pc:sldChg chg="add del">
        <pc:chgData name="Kim Roar Garstad-Berg" userId="39bfb4ef8b7b4d39" providerId="LiveId" clId="{08F7014D-98C3-4E45-814B-766FA64309BE}" dt="2019-04-24T19:53:58.102" v="1528" actId="2696"/>
        <pc:sldMkLst>
          <pc:docMk/>
          <pc:sldMk cId="130569060" sldId="264"/>
        </pc:sldMkLst>
      </pc:sldChg>
      <pc:sldChg chg="addSp modSp add del">
        <pc:chgData name="Kim Roar Garstad-Berg" userId="39bfb4ef8b7b4d39" providerId="LiveId" clId="{08F7014D-98C3-4E45-814B-766FA64309BE}" dt="2019-04-25T05:08:26.206" v="4602" actId="2696"/>
        <pc:sldMkLst>
          <pc:docMk/>
          <pc:sldMk cId="1682698761" sldId="264"/>
        </pc:sldMkLst>
        <pc:spChg chg="mod">
          <ac:chgData name="Kim Roar Garstad-Berg" userId="39bfb4ef8b7b4d39" providerId="LiveId" clId="{08F7014D-98C3-4E45-814B-766FA64309BE}" dt="2019-04-24T20:01:30.247" v="1985" actId="20577"/>
          <ac:spMkLst>
            <pc:docMk/>
            <pc:sldMk cId="1682698761" sldId="264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4T20:25:26.881" v="2240" actId="20577"/>
          <ac:spMkLst>
            <pc:docMk/>
            <pc:sldMk cId="1682698761" sldId="264"/>
            <ac:spMk id="3" creationId="{A9694F45-D9C7-44A2-9895-AAA3A382D168}"/>
          </ac:spMkLst>
        </pc:spChg>
        <pc:spChg chg="add mod">
          <ac:chgData name="Kim Roar Garstad-Berg" userId="39bfb4ef8b7b4d39" providerId="LiveId" clId="{08F7014D-98C3-4E45-814B-766FA64309BE}" dt="2019-04-24T20:22:25.104" v="2138" actId="1076"/>
          <ac:spMkLst>
            <pc:docMk/>
            <pc:sldMk cId="1682698761" sldId="264"/>
            <ac:spMk id="5" creationId="{197FB1F6-DD93-40B7-948F-1ECEE06E3B53}"/>
          </ac:spMkLst>
        </pc:spChg>
      </pc:sldChg>
      <pc:sldChg chg="addSp delSp modSp add">
        <pc:chgData name="Kim Roar Garstad-Berg" userId="39bfb4ef8b7b4d39" providerId="LiveId" clId="{08F7014D-98C3-4E45-814B-766FA64309BE}" dt="2019-04-24T20:34:56.936" v="3136" actId="1076"/>
        <pc:sldMkLst>
          <pc:docMk/>
          <pc:sldMk cId="4247512916" sldId="265"/>
        </pc:sldMkLst>
        <pc:spChg chg="del">
          <ac:chgData name="Kim Roar Garstad-Berg" userId="39bfb4ef8b7b4d39" providerId="LiveId" clId="{08F7014D-98C3-4E45-814B-766FA64309BE}" dt="2019-04-24T20:32:56.389" v="3122" actId="478"/>
          <ac:spMkLst>
            <pc:docMk/>
            <pc:sldMk cId="4247512916" sldId="265"/>
            <ac:spMk id="5" creationId="{197FB1F6-DD93-40B7-948F-1ECEE06E3B53}"/>
          </ac:spMkLst>
        </pc:spChg>
        <pc:picChg chg="add mod">
          <ac:chgData name="Kim Roar Garstad-Berg" userId="39bfb4ef8b7b4d39" providerId="LiveId" clId="{08F7014D-98C3-4E45-814B-766FA64309BE}" dt="2019-04-24T20:34:19.814" v="3132" actId="1076"/>
          <ac:picMkLst>
            <pc:docMk/>
            <pc:sldMk cId="4247512916" sldId="265"/>
            <ac:picMk id="6" creationId="{8EA27606-DEA0-4655-A5B0-E2AA925A2889}"/>
          </ac:picMkLst>
        </pc:picChg>
        <pc:picChg chg="add mod">
          <ac:chgData name="Kim Roar Garstad-Berg" userId="39bfb4ef8b7b4d39" providerId="LiveId" clId="{08F7014D-98C3-4E45-814B-766FA64309BE}" dt="2019-04-24T20:33:50.366" v="3126" actId="1076"/>
          <ac:picMkLst>
            <pc:docMk/>
            <pc:sldMk cId="4247512916" sldId="265"/>
            <ac:picMk id="7" creationId="{CD46109D-A1AA-4DC7-8AF0-B7F2A82DB000}"/>
          </ac:picMkLst>
        </pc:picChg>
        <pc:picChg chg="add mod">
          <ac:chgData name="Kim Roar Garstad-Berg" userId="39bfb4ef8b7b4d39" providerId="LiveId" clId="{08F7014D-98C3-4E45-814B-766FA64309BE}" dt="2019-04-24T20:34:04.783" v="3129" actId="1076"/>
          <ac:picMkLst>
            <pc:docMk/>
            <pc:sldMk cId="4247512916" sldId="265"/>
            <ac:picMk id="8" creationId="{C1937D13-3A03-4411-9E6A-7FBB4EA17BA0}"/>
          </ac:picMkLst>
        </pc:picChg>
        <pc:picChg chg="add mod">
          <ac:chgData name="Kim Roar Garstad-Berg" userId="39bfb4ef8b7b4d39" providerId="LiveId" clId="{08F7014D-98C3-4E45-814B-766FA64309BE}" dt="2019-04-24T20:34:18.174" v="3131" actId="1076"/>
          <ac:picMkLst>
            <pc:docMk/>
            <pc:sldMk cId="4247512916" sldId="265"/>
            <ac:picMk id="9" creationId="{AA7CFB8E-CD84-42FD-94AA-0471D94DA2E2}"/>
          </ac:picMkLst>
        </pc:picChg>
        <pc:picChg chg="add mod">
          <ac:chgData name="Kim Roar Garstad-Berg" userId="39bfb4ef8b7b4d39" providerId="LiveId" clId="{08F7014D-98C3-4E45-814B-766FA64309BE}" dt="2019-04-24T20:34:32.583" v="3134" actId="1076"/>
          <ac:picMkLst>
            <pc:docMk/>
            <pc:sldMk cId="4247512916" sldId="265"/>
            <ac:picMk id="10" creationId="{02FFB1C5-E3B8-4A40-B221-ECC819EABA65}"/>
          </ac:picMkLst>
        </pc:picChg>
        <pc:picChg chg="add mod">
          <ac:chgData name="Kim Roar Garstad-Berg" userId="39bfb4ef8b7b4d39" providerId="LiveId" clId="{08F7014D-98C3-4E45-814B-766FA64309BE}" dt="2019-04-24T20:34:56.936" v="3136" actId="1076"/>
          <ac:picMkLst>
            <pc:docMk/>
            <pc:sldMk cId="4247512916" sldId="265"/>
            <ac:picMk id="11" creationId="{83F11C78-A622-4D5D-86BE-26C903A0BE44}"/>
          </ac:picMkLst>
        </pc:picChg>
      </pc:sldChg>
      <pc:sldChg chg="add">
        <pc:chgData name="Kim Roar Garstad-Berg" userId="39bfb4ef8b7b4d39" providerId="LiveId" clId="{08F7014D-98C3-4E45-814B-766FA64309BE}" dt="2019-04-24T20:26:06.266" v="2274"/>
        <pc:sldMkLst>
          <pc:docMk/>
          <pc:sldMk cId="2211974301" sldId="266"/>
        </pc:sldMkLst>
      </pc:sldChg>
      <pc:sldChg chg="addSp delSp modSp add">
        <pc:chgData name="Kim Roar Garstad-Berg" userId="39bfb4ef8b7b4d39" providerId="LiveId" clId="{08F7014D-98C3-4E45-814B-766FA64309BE}" dt="2019-04-25T05:23:31.268" v="5099" actId="20577"/>
        <pc:sldMkLst>
          <pc:docMk/>
          <pc:sldMk cId="1041797122" sldId="267"/>
        </pc:sldMkLst>
        <pc:spChg chg="mod">
          <ac:chgData name="Kim Roar Garstad-Berg" userId="39bfb4ef8b7b4d39" providerId="LiveId" clId="{08F7014D-98C3-4E45-814B-766FA64309BE}" dt="2019-04-25T05:17:21.505" v="4660" actId="20577"/>
          <ac:spMkLst>
            <pc:docMk/>
            <pc:sldMk cId="1041797122" sldId="267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5T05:23:31.268" v="5099" actId="20577"/>
          <ac:spMkLst>
            <pc:docMk/>
            <pc:sldMk cId="1041797122" sldId="267"/>
            <ac:spMk id="3" creationId="{A9694F45-D9C7-44A2-9895-AAA3A382D168}"/>
          </ac:spMkLst>
        </pc:spChg>
        <pc:picChg chg="add del mod">
          <ac:chgData name="Kim Roar Garstad-Berg" userId="39bfb4ef8b7b4d39" providerId="LiveId" clId="{08F7014D-98C3-4E45-814B-766FA64309BE}" dt="2019-04-25T05:22:26.095" v="5092" actId="478"/>
          <ac:picMkLst>
            <pc:docMk/>
            <pc:sldMk cId="1041797122" sldId="267"/>
            <ac:picMk id="5" creationId="{F3F2FFC5-E4C2-474B-A3D1-D925364482C4}"/>
          </ac:picMkLst>
        </pc:picChg>
        <pc:picChg chg="add mod">
          <ac:chgData name="Kim Roar Garstad-Berg" userId="39bfb4ef8b7b4d39" providerId="LiveId" clId="{08F7014D-98C3-4E45-814B-766FA64309BE}" dt="2019-04-25T05:23:17.292" v="5098" actId="1076"/>
          <ac:picMkLst>
            <pc:docMk/>
            <pc:sldMk cId="1041797122" sldId="267"/>
            <ac:picMk id="6" creationId="{BE2B5975-12E4-4014-A341-AE4A2F74695B}"/>
          </ac:picMkLst>
        </pc:picChg>
      </pc:sldChg>
      <pc:sldChg chg="addSp modSp add">
        <pc:chgData name="Kim Roar Garstad-Berg" userId="39bfb4ef8b7b4d39" providerId="LiveId" clId="{08F7014D-98C3-4E45-814B-766FA64309BE}" dt="2019-04-25T05:28:51.249" v="5292" actId="1076"/>
        <pc:sldMkLst>
          <pc:docMk/>
          <pc:sldMk cId="1036266248" sldId="268"/>
        </pc:sldMkLst>
        <pc:spChg chg="mod">
          <ac:chgData name="Kim Roar Garstad-Berg" userId="39bfb4ef8b7b4d39" providerId="LiveId" clId="{08F7014D-98C3-4E45-814B-766FA64309BE}" dt="2019-04-25T05:23:47.211" v="5114" actId="20577"/>
          <ac:spMkLst>
            <pc:docMk/>
            <pc:sldMk cId="1036266248" sldId="268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5T05:28:51.249" v="5292" actId="1076"/>
          <ac:spMkLst>
            <pc:docMk/>
            <pc:sldMk cId="1036266248" sldId="268"/>
            <ac:spMk id="3" creationId="{A9694F45-D9C7-44A2-9895-AAA3A382D168}"/>
          </ac:spMkLst>
        </pc:spChg>
        <pc:picChg chg="add mod">
          <ac:chgData name="Kim Roar Garstad-Berg" userId="39bfb4ef8b7b4d39" providerId="LiveId" clId="{08F7014D-98C3-4E45-814B-766FA64309BE}" dt="2019-04-25T05:28:48.881" v="5291" actId="1076"/>
          <ac:picMkLst>
            <pc:docMk/>
            <pc:sldMk cId="1036266248" sldId="268"/>
            <ac:picMk id="5" creationId="{CDBEB41B-699B-40F4-866B-AC9E1FDC6708}"/>
          </ac:picMkLst>
        </pc:picChg>
      </pc:sldChg>
      <pc:sldChg chg="addSp delSp modSp add">
        <pc:chgData name="Kim Roar Garstad-Berg" userId="39bfb4ef8b7b4d39" providerId="LiveId" clId="{08F7014D-98C3-4E45-814B-766FA64309BE}" dt="2019-04-25T05:16:00.661" v="4650" actId="1076"/>
        <pc:sldMkLst>
          <pc:docMk/>
          <pc:sldMk cId="465286348" sldId="269"/>
        </pc:sldMkLst>
        <pc:spChg chg="del mod">
          <ac:chgData name="Kim Roar Garstad-Berg" userId="39bfb4ef8b7b4d39" providerId="LiveId" clId="{08F7014D-98C3-4E45-814B-766FA64309BE}" dt="2019-04-25T05:12:12.465" v="4626" actId="478"/>
          <ac:spMkLst>
            <pc:docMk/>
            <pc:sldMk cId="465286348" sldId="269"/>
            <ac:spMk id="3" creationId="{A9694F45-D9C7-44A2-9895-AAA3A382D168}"/>
          </ac:spMkLst>
        </pc:spChg>
        <pc:spChg chg="del mod">
          <ac:chgData name="Kim Roar Garstad-Berg" userId="39bfb4ef8b7b4d39" providerId="LiveId" clId="{08F7014D-98C3-4E45-814B-766FA64309BE}" dt="2019-04-25T05:12:30.401" v="4634" actId="478"/>
          <ac:spMkLst>
            <pc:docMk/>
            <pc:sldMk cId="465286348" sldId="269"/>
            <ac:spMk id="5" creationId="{AF7D6233-8544-4E37-88FE-A2025EB1E9A7}"/>
          </ac:spMkLst>
        </pc:spChg>
        <pc:spChg chg="add del mod">
          <ac:chgData name="Kim Roar Garstad-Berg" userId="39bfb4ef8b7b4d39" providerId="LiveId" clId="{08F7014D-98C3-4E45-814B-766FA64309BE}" dt="2019-04-25T05:12:17.377" v="4629" actId="478"/>
          <ac:spMkLst>
            <pc:docMk/>
            <pc:sldMk cId="465286348" sldId="269"/>
            <ac:spMk id="9" creationId="{08ACD70A-1619-4417-9A08-2AA6AE3DCCBC}"/>
          </ac:spMkLst>
        </pc:spChg>
        <pc:picChg chg="del">
          <ac:chgData name="Kim Roar Garstad-Berg" userId="39bfb4ef8b7b4d39" providerId="LiveId" clId="{08F7014D-98C3-4E45-814B-766FA64309BE}" dt="2019-04-25T05:10:30.180" v="4624" actId="478"/>
          <ac:picMkLst>
            <pc:docMk/>
            <pc:sldMk cId="465286348" sldId="269"/>
            <ac:picMk id="6" creationId="{71315306-3BA8-46D6-B2A6-D5C4738C4C7D}"/>
          </ac:picMkLst>
        </pc:picChg>
        <pc:picChg chg="del">
          <ac:chgData name="Kim Roar Garstad-Berg" userId="39bfb4ef8b7b4d39" providerId="LiveId" clId="{08F7014D-98C3-4E45-814B-766FA64309BE}" dt="2019-04-25T05:10:28.716" v="4623" actId="478"/>
          <ac:picMkLst>
            <pc:docMk/>
            <pc:sldMk cId="465286348" sldId="269"/>
            <ac:picMk id="7" creationId="{43E94BC7-A836-4D98-8294-DA34F6CAB797}"/>
          </ac:picMkLst>
        </pc:picChg>
        <pc:picChg chg="add del mod">
          <ac:chgData name="Kim Roar Garstad-Berg" userId="39bfb4ef8b7b4d39" providerId="LiveId" clId="{08F7014D-98C3-4E45-814B-766FA64309BE}" dt="2019-04-25T05:12:45.809" v="4636" actId="478"/>
          <ac:picMkLst>
            <pc:docMk/>
            <pc:sldMk cId="465286348" sldId="269"/>
            <ac:picMk id="1026" creationId="{BB8F68C4-24F9-4A6D-97B8-E53CF7C58B57}"/>
          </ac:picMkLst>
        </pc:picChg>
        <pc:picChg chg="add del mod">
          <ac:chgData name="Kim Roar Garstad-Berg" userId="39bfb4ef8b7b4d39" providerId="LiveId" clId="{08F7014D-98C3-4E45-814B-766FA64309BE}" dt="2019-04-25T05:13:07.371" v="4642" actId="478"/>
          <ac:picMkLst>
            <pc:docMk/>
            <pc:sldMk cId="465286348" sldId="269"/>
            <ac:picMk id="1028" creationId="{CEFEF367-653F-4C0A-91A0-DFA2E462B653}"/>
          </ac:picMkLst>
        </pc:picChg>
        <pc:picChg chg="add mod">
          <ac:chgData name="Kim Roar Garstad-Berg" userId="39bfb4ef8b7b4d39" providerId="LiveId" clId="{08F7014D-98C3-4E45-814B-766FA64309BE}" dt="2019-04-25T05:16:00.661" v="4650" actId="1076"/>
          <ac:picMkLst>
            <pc:docMk/>
            <pc:sldMk cId="465286348" sldId="269"/>
            <ac:picMk id="1030" creationId="{658F8F4C-2387-4742-9ECE-F2029EEC1366}"/>
          </ac:picMkLst>
        </pc:picChg>
      </pc:sldChg>
      <pc:sldChg chg="add del">
        <pc:chgData name="Kim Roar Garstad-Berg" userId="39bfb4ef8b7b4d39" providerId="LiveId" clId="{08F7014D-98C3-4E45-814B-766FA64309BE}" dt="2019-04-25T05:10:20.088" v="4621" actId="2696"/>
        <pc:sldMkLst>
          <pc:docMk/>
          <pc:sldMk cId="2352095630" sldId="269"/>
        </pc:sldMkLst>
      </pc:sldChg>
      <pc:sldChg chg="add del ord">
        <pc:chgData name="Kim Roar Garstad-Berg" userId="39bfb4ef8b7b4d39" providerId="LiveId" clId="{08F7014D-98C3-4E45-814B-766FA64309BE}" dt="2019-04-25T05:16:27.041" v="4653" actId="2696"/>
        <pc:sldMkLst>
          <pc:docMk/>
          <pc:sldMk cId="945909145" sldId="270"/>
        </pc:sldMkLst>
      </pc:sldChg>
      <pc:sldChg chg="addSp modSp add">
        <pc:chgData name="Kim Roar Garstad-Berg" userId="39bfb4ef8b7b4d39" providerId="LiveId" clId="{08F7014D-98C3-4E45-814B-766FA64309BE}" dt="2019-04-25T05:33:39.437" v="5687" actId="1076"/>
        <pc:sldMkLst>
          <pc:docMk/>
          <pc:sldMk cId="2687514406" sldId="270"/>
        </pc:sldMkLst>
        <pc:spChg chg="mod">
          <ac:chgData name="Kim Roar Garstad-Berg" userId="39bfb4ef8b7b4d39" providerId="LiveId" clId="{08F7014D-98C3-4E45-814B-766FA64309BE}" dt="2019-04-25T05:29:09.368" v="5314" actId="20577"/>
          <ac:spMkLst>
            <pc:docMk/>
            <pc:sldMk cId="2687514406" sldId="270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5T05:30:56.006" v="5447" actId="14100"/>
          <ac:spMkLst>
            <pc:docMk/>
            <pc:sldMk cId="2687514406" sldId="270"/>
            <ac:spMk id="3" creationId="{A9694F45-D9C7-44A2-9895-AAA3A382D168}"/>
          </ac:spMkLst>
        </pc:spChg>
        <pc:spChg chg="add mod">
          <ac:chgData name="Kim Roar Garstad-Berg" userId="39bfb4ef8b7b4d39" providerId="LiveId" clId="{08F7014D-98C3-4E45-814B-766FA64309BE}" dt="2019-04-25T05:32:12.995" v="5599" actId="20577"/>
          <ac:spMkLst>
            <pc:docMk/>
            <pc:sldMk cId="2687514406" sldId="270"/>
            <ac:spMk id="5" creationId="{0AC10CAB-86B1-45CB-98A7-DE9DC39F723E}"/>
          </ac:spMkLst>
        </pc:spChg>
        <pc:spChg chg="add mod">
          <ac:chgData name="Kim Roar Garstad-Berg" userId="39bfb4ef8b7b4d39" providerId="LiveId" clId="{08F7014D-98C3-4E45-814B-766FA64309BE}" dt="2019-04-25T05:33:10.240" v="5684" actId="20577"/>
          <ac:spMkLst>
            <pc:docMk/>
            <pc:sldMk cId="2687514406" sldId="270"/>
            <ac:spMk id="6" creationId="{108FA435-29E6-43D5-80CB-CFF862F42042}"/>
          </ac:spMkLst>
        </pc:spChg>
        <pc:picChg chg="add mod">
          <ac:chgData name="Kim Roar Garstad-Berg" userId="39bfb4ef8b7b4d39" providerId="LiveId" clId="{08F7014D-98C3-4E45-814B-766FA64309BE}" dt="2019-04-25T05:33:39.437" v="5687" actId="1076"/>
          <ac:picMkLst>
            <pc:docMk/>
            <pc:sldMk cId="2687514406" sldId="270"/>
            <ac:picMk id="7" creationId="{31E8D147-23A8-4117-A470-B1E0B2E8ADD7}"/>
          </ac:picMkLst>
        </pc:picChg>
      </pc:sldChg>
      <pc:sldChg chg="modSp add">
        <pc:chgData name="Kim Roar Garstad-Berg" userId="39bfb4ef8b7b4d39" providerId="LiveId" clId="{08F7014D-98C3-4E45-814B-766FA64309BE}" dt="2019-04-25T05:26:00.412" v="5207" actId="20577"/>
        <pc:sldMkLst>
          <pc:docMk/>
          <pc:sldMk cId="2592640071" sldId="271"/>
        </pc:sldMkLst>
        <pc:spChg chg="mod">
          <ac:chgData name="Kim Roar Garstad-Berg" userId="39bfb4ef8b7b4d39" providerId="LiveId" clId="{08F7014D-98C3-4E45-814B-766FA64309BE}" dt="2019-04-25T05:25:54.204" v="5204" actId="20577"/>
          <ac:spMkLst>
            <pc:docMk/>
            <pc:sldMk cId="2592640071" sldId="271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5T05:26:00.412" v="5207" actId="20577"/>
          <ac:spMkLst>
            <pc:docMk/>
            <pc:sldMk cId="2592640071" sldId="271"/>
            <ac:spMk id="3" creationId="{A9694F45-D9C7-44A2-9895-AAA3A382D168}"/>
          </ac:spMkLst>
        </pc:spChg>
      </pc:sldChg>
      <pc:sldChg chg="addSp modSp add ord">
        <pc:chgData name="Kim Roar Garstad-Berg" userId="39bfb4ef8b7b4d39" providerId="LiveId" clId="{08F7014D-98C3-4E45-814B-766FA64309BE}" dt="2019-04-25T09:33:48.007" v="6761" actId="1076"/>
        <pc:sldMkLst>
          <pc:docMk/>
          <pc:sldMk cId="105750714" sldId="272"/>
        </pc:sldMkLst>
        <pc:spChg chg="mod">
          <ac:chgData name="Kim Roar Garstad-Berg" userId="39bfb4ef8b7b4d39" providerId="LiveId" clId="{08F7014D-98C3-4E45-814B-766FA64309BE}" dt="2019-04-25T09:24:46.641" v="6599" actId="20577"/>
          <ac:spMkLst>
            <pc:docMk/>
            <pc:sldMk cId="105750714" sldId="272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5T09:33:43.344" v="6759" actId="1076"/>
          <ac:spMkLst>
            <pc:docMk/>
            <pc:sldMk cId="105750714" sldId="272"/>
            <ac:spMk id="3" creationId="{A9694F45-D9C7-44A2-9895-AAA3A382D168}"/>
          </ac:spMkLst>
        </pc:spChg>
        <pc:spChg chg="add mod">
          <ac:chgData name="Kim Roar Garstad-Berg" userId="39bfb4ef8b7b4d39" providerId="LiveId" clId="{08F7014D-98C3-4E45-814B-766FA64309BE}" dt="2019-04-25T09:33:48.007" v="6761" actId="1076"/>
          <ac:spMkLst>
            <pc:docMk/>
            <pc:sldMk cId="105750714" sldId="272"/>
            <ac:spMk id="6" creationId="{5B63DC15-F4CB-414F-816D-CA84503BF043}"/>
          </ac:spMkLst>
        </pc:spChg>
        <pc:picChg chg="add mod">
          <ac:chgData name="Kim Roar Garstad-Berg" userId="39bfb4ef8b7b4d39" providerId="LiveId" clId="{08F7014D-98C3-4E45-814B-766FA64309BE}" dt="2019-04-25T09:33:44.663" v="6760" actId="1076"/>
          <ac:picMkLst>
            <pc:docMk/>
            <pc:sldMk cId="105750714" sldId="272"/>
            <ac:picMk id="5" creationId="{90A9D977-8917-4A81-A5BD-3466D2A172C6}"/>
          </ac:picMkLst>
        </pc:picChg>
      </pc:sldChg>
      <pc:sldChg chg="addSp modSp add">
        <pc:chgData name="Kim Roar Garstad-Berg" userId="39bfb4ef8b7b4d39" providerId="LiveId" clId="{08F7014D-98C3-4E45-814B-766FA64309BE}" dt="2019-04-25T09:27:04.517" v="6627" actId="14100"/>
        <pc:sldMkLst>
          <pc:docMk/>
          <pc:sldMk cId="2564579176" sldId="273"/>
        </pc:sldMkLst>
        <pc:spChg chg="mod">
          <ac:chgData name="Kim Roar Garstad-Berg" userId="39bfb4ef8b7b4d39" providerId="LiveId" clId="{08F7014D-98C3-4E45-814B-766FA64309BE}" dt="2019-04-25T09:24:38.782" v="6588" actId="20577"/>
          <ac:spMkLst>
            <pc:docMk/>
            <pc:sldMk cId="2564579176" sldId="273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5T09:24:14.209" v="6574" actId="1582"/>
          <ac:spMkLst>
            <pc:docMk/>
            <pc:sldMk cId="2564579176" sldId="273"/>
            <ac:spMk id="3" creationId="{A9694F45-D9C7-44A2-9895-AAA3A382D168}"/>
          </ac:spMkLst>
        </pc:spChg>
        <pc:spChg chg="add mod">
          <ac:chgData name="Kim Roar Garstad-Berg" userId="39bfb4ef8b7b4d39" providerId="LiveId" clId="{08F7014D-98C3-4E45-814B-766FA64309BE}" dt="2019-04-25T09:25:32.633" v="6619" actId="14100"/>
          <ac:spMkLst>
            <pc:docMk/>
            <pc:sldMk cId="2564579176" sldId="273"/>
            <ac:spMk id="5" creationId="{6E86D96E-3310-4591-ABBE-DDC5099ED729}"/>
          </ac:spMkLst>
        </pc:spChg>
        <pc:picChg chg="add mod">
          <ac:chgData name="Kim Roar Garstad-Berg" userId="39bfb4ef8b7b4d39" providerId="LiveId" clId="{08F7014D-98C3-4E45-814B-766FA64309BE}" dt="2019-04-25T09:27:04.517" v="6627" actId="14100"/>
          <ac:picMkLst>
            <pc:docMk/>
            <pc:sldMk cId="2564579176" sldId="273"/>
            <ac:picMk id="6" creationId="{0F88F6D1-D0EC-4893-87FF-E25D9C2D94D0}"/>
          </ac:picMkLst>
        </pc:picChg>
      </pc:sldChg>
      <pc:sldChg chg="addSp modSp add">
        <pc:chgData name="Kim Roar Garstad-Berg" userId="39bfb4ef8b7b4d39" providerId="LiveId" clId="{08F7014D-98C3-4E45-814B-766FA64309BE}" dt="2019-04-25T09:38:51.063" v="7113" actId="20577"/>
        <pc:sldMkLst>
          <pc:docMk/>
          <pc:sldMk cId="2125621341" sldId="274"/>
        </pc:sldMkLst>
        <pc:spChg chg="mod">
          <ac:chgData name="Kim Roar Garstad-Berg" userId="39bfb4ef8b7b4d39" providerId="LiveId" clId="{08F7014D-98C3-4E45-814B-766FA64309BE}" dt="2019-04-25T09:33:59.696" v="6774" actId="20577"/>
          <ac:spMkLst>
            <pc:docMk/>
            <pc:sldMk cId="2125621341" sldId="274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5T09:37:44.338" v="6987" actId="1076"/>
          <ac:spMkLst>
            <pc:docMk/>
            <pc:sldMk cId="2125621341" sldId="274"/>
            <ac:spMk id="3" creationId="{A9694F45-D9C7-44A2-9895-AAA3A382D168}"/>
          </ac:spMkLst>
        </pc:spChg>
        <pc:spChg chg="add mod">
          <ac:chgData name="Kim Roar Garstad-Berg" userId="39bfb4ef8b7b4d39" providerId="LiveId" clId="{08F7014D-98C3-4E45-814B-766FA64309BE}" dt="2019-04-25T09:38:51.063" v="7113" actId="20577"/>
          <ac:spMkLst>
            <pc:docMk/>
            <pc:sldMk cId="2125621341" sldId="274"/>
            <ac:spMk id="5" creationId="{9451F675-3BF1-4829-A1BD-260267BFE987}"/>
          </ac:spMkLst>
        </pc:spChg>
      </pc:sldChg>
      <pc:sldChg chg="addSp modSp add">
        <pc:chgData name="Kim Roar Garstad-Berg" userId="39bfb4ef8b7b4d39" providerId="LiveId" clId="{08F7014D-98C3-4E45-814B-766FA64309BE}" dt="2019-04-25T10:05:10.558" v="7699" actId="1076"/>
        <pc:sldMkLst>
          <pc:docMk/>
          <pc:sldMk cId="2085085600" sldId="275"/>
        </pc:sldMkLst>
        <pc:spChg chg="mod">
          <ac:chgData name="Kim Roar Garstad-Berg" userId="39bfb4ef8b7b4d39" providerId="LiveId" clId="{08F7014D-98C3-4E45-814B-766FA64309BE}" dt="2019-04-25T09:39:52.079" v="7131" actId="20577"/>
          <ac:spMkLst>
            <pc:docMk/>
            <pc:sldMk cId="2085085600" sldId="275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5T09:44:25.155" v="7694" actId="14100"/>
          <ac:spMkLst>
            <pc:docMk/>
            <pc:sldMk cId="2085085600" sldId="275"/>
            <ac:spMk id="3" creationId="{A9694F45-D9C7-44A2-9895-AAA3A382D168}"/>
          </ac:spMkLst>
        </pc:spChg>
        <pc:picChg chg="add mod">
          <ac:chgData name="Kim Roar Garstad-Berg" userId="39bfb4ef8b7b4d39" providerId="LiveId" clId="{08F7014D-98C3-4E45-814B-766FA64309BE}" dt="2019-04-25T10:05:10.558" v="7699" actId="1076"/>
          <ac:picMkLst>
            <pc:docMk/>
            <pc:sldMk cId="2085085600" sldId="275"/>
            <ac:picMk id="5" creationId="{EE6F2CC5-E020-463B-8AD4-9B46D0C03F70}"/>
          </ac:picMkLst>
        </pc:picChg>
      </pc:sldChg>
      <pc:sldChg chg="addSp delSp modSp add">
        <pc:chgData name="Kim Roar Garstad-Berg" userId="39bfb4ef8b7b4d39" providerId="LiveId" clId="{08F7014D-98C3-4E45-814B-766FA64309BE}" dt="2019-04-25T10:11:17.350" v="8389" actId="14100"/>
        <pc:sldMkLst>
          <pc:docMk/>
          <pc:sldMk cId="1299648307" sldId="276"/>
        </pc:sldMkLst>
        <pc:spChg chg="mod">
          <ac:chgData name="Kim Roar Garstad-Berg" userId="39bfb4ef8b7b4d39" providerId="LiveId" clId="{08F7014D-98C3-4E45-814B-766FA64309BE}" dt="2019-04-25T10:05:40.442" v="7735" actId="20577"/>
          <ac:spMkLst>
            <pc:docMk/>
            <pc:sldMk cId="1299648307" sldId="276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5T10:11:17.350" v="8389" actId="14100"/>
          <ac:spMkLst>
            <pc:docMk/>
            <pc:sldMk cId="1299648307" sldId="276"/>
            <ac:spMk id="3" creationId="{A9694F45-D9C7-44A2-9895-AAA3A382D168}"/>
          </ac:spMkLst>
        </pc:spChg>
        <pc:spChg chg="add mod">
          <ac:chgData name="Kim Roar Garstad-Berg" userId="39bfb4ef8b7b4d39" providerId="LiveId" clId="{08F7014D-98C3-4E45-814B-766FA64309BE}" dt="2019-04-25T10:11:09.053" v="8386" actId="14100"/>
          <ac:spMkLst>
            <pc:docMk/>
            <pc:sldMk cId="1299648307" sldId="276"/>
            <ac:spMk id="6" creationId="{16455B99-B4EE-484B-A761-9275407508B7}"/>
          </ac:spMkLst>
        </pc:spChg>
        <pc:picChg chg="del">
          <ac:chgData name="Kim Roar Garstad-Berg" userId="39bfb4ef8b7b4d39" providerId="LiveId" clId="{08F7014D-98C3-4E45-814B-766FA64309BE}" dt="2019-04-25T10:05:44.051" v="7736" actId="478"/>
          <ac:picMkLst>
            <pc:docMk/>
            <pc:sldMk cId="1299648307" sldId="276"/>
            <ac:picMk id="5" creationId="{EE6F2CC5-E020-463B-8AD4-9B46D0C03F70}"/>
          </ac:picMkLst>
        </pc:picChg>
      </pc:sldChg>
      <pc:sldChg chg="addSp delSp modSp add">
        <pc:chgData name="Kim Roar Garstad-Berg" userId="39bfb4ef8b7b4d39" providerId="LiveId" clId="{08F7014D-98C3-4E45-814B-766FA64309BE}" dt="2019-04-25T10:17:25.830" v="8655" actId="1076"/>
        <pc:sldMkLst>
          <pc:docMk/>
          <pc:sldMk cId="3946167170" sldId="277"/>
        </pc:sldMkLst>
        <pc:spChg chg="mod">
          <ac:chgData name="Kim Roar Garstad-Berg" userId="39bfb4ef8b7b4d39" providerId="LiveId" clId="{08F7014D-98C3-4E45-814B-766FA64309BE}" dt="2019-04-25T10:16:50.159" v="8649" actId="20577"/>
          <ac:spMkLst>
            <pc:docMk/>
            <pc:sldMk cId="3946167170" sldId="277"/>
            <ac:spMk id="2" creationId="{C1185F16-4846-4642-ABB1-EF959CEAEA6F}"/>
          </ac:spMkLst>
        </pc:spChg>
        <pc:spChg chg="del mod">
          <ac:chgData name="Kim Roar Garstad-Berg" userId="39bfb4ef8b7b4d39" providerId="LiveId" clId="{08F7014D-98C3-4E45-814B-766FA64309BE}" dt="2019-04-25T10:17:13.991" v="8652" actId="478"/>
          <ac:spMkLst>
            <pc:docMk/>
            <pc:sldMk cId="3946167170" sldId="277"/>
            <ac:spMk id="3" creationId="{A9694F45-D9C7-44A2-9895-AAA3A382D168}"/>
          </ac:spMkLst>
        </pc:spChg>
        <pc:spChg chg="del mod">
          <ac:chgData name="Kim Roar Garstad-Berg" userId="39bfb4ef8b7b4d39" providerId="LiveId" clId="{08F7014D-98C3-4E45-814B-766FA64309BE}" dt="2019-04-25T10:13:07.051" v="8546" actId="478"/>
          <ac:spMkLst>
            <pc:docMk/>
            <pc:sldMk cId="3946167170" sldId="277"/>
            <ac:spMk id="6" creationId="{16455B99-B4EE-484B-A761-9275407508B7}"/>
          </ac:spMkLst>
        </pc:spChg>
        <pc:spChg chg="add mod">
          <ac:chgData name="Kim Roar Garstad-Berg" userId="39bfb4ef8b7b4d39" providerId="LiveId" clId="{08F7014D-98C3-4E45-814B-766FA64309BE}" dt="2019-04-25T10:16:17.026" v="8621" actId="20577"/>
          <ac:spMkLst>
            <pc:docMk/>
            <pc:sldMk cId="3946167170" sldId="277"/>
            <ac:spMk id="7" creationId="{0E0841A1-6759-4D37-9FBD-FE17DAA88738}"/>
          </ac:spMkLst>
        </pc:spChg>
        <pc:spChg chg="add mod">
          <ac:chgData name="Kim Roar Garstad-Berg" userId="39bfb4ef8b7b4d39" providerId="LiveId" clId="{08F7014D-98C3-4E45-814B-766FA64309BE}" dt="2019-04-25T10:17:25.830" v="8655" actId="1076"/>
          <ac:spMkLst>
            <pc:docMk/>
            <pc:sldMk cId="3946167170" sldId="277"/>
            <ac:spMk id="8" creationId="{CDCD867E-78F4-4E53-82D2-AFCB2E7D0B28}"/>
          </ac:spMkLst>
        </pc:spChg>
        <pc:spChg chg="add del mod">
          <ac:chgData name="Kim Roar Garstad-Berg" userId="39bfb4ef8b7b4d39" providerId="LiveId" clId="{08F7014D-98C3-4E45-814B-766FA64309BE}" dt="2019-04-25T10:17:17.182" v="8653" actId="478"/>
          <ac:spMkLst>
            <pc:docMk/>
            <pc:sldMk cId="3946167170" sldId="277"/>
            <ac:spMk id="9" creationId="{5405A930-3098-464C-8B0A-728FF41A9CB0}"/>
          </ac:spMkLst>
        </pc:spChg>
      </pc:sldChg>
      <pc:sldChg chg="modSp add">
        <pc:chgData name="Kim Roar Garstad-Berg" userId="39bfb4ef8b7b4d39" providerId="LiveId" clId="{08F7014D-98C3-4E45-814B-766FA64309BE}" dt="2019-04-25T10:45:06.286" v="8833" actId="1076"/>
        <pc:sldMkLst>
          <pc:docMk/>
          <pc:sldMk cId="3208547638" sldId="278"/>
        </pc:sldMkLst>
        <pc:spChg chg="mod">
          <ac:chgData name="Kim Roar Garstad-Berg" userId="39bfb4ef8b7b4d39" providerId="LiveId" clId="{08F7014D-98C3-4E45-814B-766FA64309BE}" dt="2019-04-25T10:17:40.274" v="8672" actId="20577"/>
          <ac:spMkLst>
            <pc:docMk/>
            <pc:sldMk cId="3208547638" sldId="278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5T10:45:06.286" v="8833" actId="1076"/>
          <ac:spMkLst>
            <pc:docMk/>
            <pc:sldMk cId="3208547638" sldId="278"/>
            <ac:spMk id="3" creationId="{A9694F45-D9C7-44A2-9895-AAA3A382D168}"/>
          </ac:spMkLst>
        </pc:spChg>
        <pc:spChg chg="mod">
          <ac:chgData name="Kim Roar Garstad-Berg" userId="39bfb4ef8b7b4d39" providerId="LiveId" clId="{08F7014D-98C3-4E45-814B-766FA64309BE}" dt="2019-04-25T10:44:19.682" v="8755" actId="20577"/>
          <ac:spMkLst>
            <pc:docMk/>
            <pc:sldMk cId="3208547638" sldId="278"/>
            <ac:spMk id="7" creationId="{0E0841A1-6759-4D37-9FBD-FE17DAA88738}"/>
          </ac:spMkLst>
        </pc:spChg>
        <pc:spChg chg="mod">
          <ac:chgData name="Kim Roar Garstad-Berg" userId="39bfb4ef8b7b4d39" providerId="LiveId" clId="{08F7014D-98C3-4E45-814B-766FA64309BE}" dt="2019-04-25T10:44:57.909" v="8832" actId="20577"/>
          <ac:spMkLst>
            <pc:docMk/>
            <pc:sldMk cId="3208547638" sldId="278"/>
            <ac:spMk id="8" creationId="{CDCD867E-78F4-4E53-82D2-AFCB2E7D0B28}"/>
          </ac:spMkLst>
        </pc:spChg>
      </pc:sldChg>
      <pc:sldChg chg="addSp delSp modSp add">
        <pc:chgData name="Kim Roar Garstad-Berg" userId="39bfb4ef8b7b4d39" providerId="LiveId" clId="{08F7014D-98C3-4E45-814B-766FA64309BE}" dt="2019-04-25T10:55:04.215" v="9205" actId="113"/>
        <pc:sldMkLst>
          <pc:docMk/>
          <pc:sldMk cId="1475171701" sldId="279"/>
        </pc:sldMkLst>
        <pc:spChg chg="mod">
          <ac:chgData name="Kim Roar Garstad-Berg" userId="39bfb4ef8b7b4d39" providerId="LiveId" clId="{08F7014D-98C3-4E45-814B-766FA64309BE}" dt="2019-04-25T10:45:29.034" v="8869" actId="20577"/>
          <ac:spMkLst>
            <pc:docMk/>
            <pc:sldMk cId="1475171701" sldId="279"/>
            <ac:spMk id="2" creationId="{C1185F16-4846-4642-ABB1-EF959CEAEA6F}"/>
          </ac:spMkLst>
        </pc:spChg>
        <pc:spChg chg="del">
          <ac:chgData name="Kim Roar Garstad-Berg" userId="39bfb4ef8b7b4d39" providerId="LiveId" clId="{08F7014D-98C3-4E45-814B-766FA64309BE}" dt="2019-04-25T10:50:02.542" v="8895" actId="478"/>
          <ac:spMkLst>
            <pc:docMk/>
            <pc:sldMk cId="1475171701" sldId="279"/>
            <ac:spMk id="3" creationId="{A9694F45-D9C7-44A2-9895-AAA3A382D168}"/>
          </ac:spMkLst>
        </pc:spChg>
        <pc:spChg chg="add del mod">
          <ac:chgData name="Kim Roar Garstad-Berg" userId="39bfb4ef8b7b4d39" providerId="LiveId" clId="{08F7014D-98C3-4E45-814B-766FA64309BE}" dt="2019-04-25T10:50:10.530" v="8896" actId="478"/>
          <ac:spMkLst>
            <pc:docMk/>
            <pc:sldMk cId="1475171701" sldId="279"/>
            <ac:spMk id="6" creationId="{2D59D967-EE97-4036-B8FF-80C6015998A4}"/>
          </ac:spMkLst>
        </pc:spChg>
        <pc:spChg chg="mod">
          <ac:chgData name="Kim Roar Garstad-Berg" userId="39bfb4ef8b7b4d39" providerId="LiveId" clId="{08F7014D-98C3-4E45-814B-766FA64309BE}" dt="2019-04-25T10:55:00.155" v="9204" actId="113"/>
          <ac:spMkLst>
            <pc:docMk/>
            <pc:sldMk cId="1475171701" sldId="279"/>
            <ac:spMk id="7" creationId="{0E0841A1-6759-4D37-9FBD-FE17DAA88738}"/>
          </ac:spMkLst>
        </pc:spChg>
        <pc:spChg chg="del">
          <ac:chgData name="Kim Roar Garstad-Berg" userId="39bfb4ef8b7b4d39" providerId="LiveId" clId="{08F7014D-98C3-4E45-814B-766FA64309BE}" dt="2019-04-25T10:53:07.742" v="9085"/>
          <ac:spMkLst>
            <pc:docMk/>
            <pc:sldMk cId="1475171701" sldId="279"/>
            <ac:spMk id="8" creationId="{CDCD867E-78F4-4E53-82D2-AFCB2E7D0B28}"/>
          </ac:spMkLst>
        </pc:spChg>
        <pc:spChg chg="add mod">
          <ac:chgData name="Kim Roar Garstad-Berg" userId="39bfb4ef8b7b4d39" providerId="LiveId" clId="{08F7014D-98C3-4E45-814B-766FA64309BE}" dt="2019-04-25T10:55:04.215" v="9205" actId="113"/>
          <ac:spMkLst>
            <pc:docMk/>
            <pc:sldMk cId="1475171701" sldId="279"/>
            <ac:spMk id="9" creationId="{B48D0702-21D6-47FC-9864-139B9D74EEA9}"/>
          </ac:spMkLst>
        </pc:spChg>
      </pc:sldChg>
      <pc:sldChg chg="addSp delSp modSp add">
        <pc:chgData name="Kim Roar Garstad-Berg" userId="39bfb4ef8b7b4d39" providerId="LiveId" clId="{08F7014D-98C3-4E45-814B-766FA64309BE}" dt="2019-04-25T11:00:39.497" v="9660" actId="20577"/>
        <pc:sldMkLst>
          <pc:docMk/>
          <pc:sldMk cId="4197882475" sldId="280"/>
        </pc:sldMkLst>
        <pc:spChg chg="mod">
          <ac:chgData name="Kim Roar Garstad-Berg" userId="39bfb4ef8b7b4d39" providerId="LiveId" clId="{08F7014D-98C3-4E45-814B-766FA64309BE}" dt="2019-04-25T10:45:41.774" v="8894" actId="20577"/>
          <ac:spMkLst>
            <pc:docMk/>
            <pc:sldMk cId="4197882475" sldId="280"/>
            <ac:spMk id="2" creationId="{C1185F16-4846-4642-ABB1-EF959CEAEA6F}"/>
          </ac:spMkLst>
        </pc:spChg>
        <pc:spChg chg="del">
          <ac:chgData name="Kim Roar Garstad-Berg" userId="39bfb4ef8b7b4d39" providerId="LiveId" clId="{08F7014D-98C3-4E45-814B-766FA64309BE}" dt="2019-04-25T10:55:37.447" v="9211" actId="478"/>
          <ac:spMkLst>
            <pc:docMk/>
            <pc:sldMk cId="4197882475" sldId="280"/>
            <ac:spMk id="3" creationId="{A9694F45-D9C7-44A2-9895-AAA3A382D168}"/>
          </ac:spMkLst>
        </pc:spChg>
        <pc:spChg chg="add del mod">
          <ac:chgData name="Kim Roar Garstad-Berg" userId="39bfb4ef8b7b4d39" providerId="LiveId" clId="{08F7014D-98C3-4E45-814B-766FA64309BE}" dt="2019-04-25T10:58:08.939" v="9398" actId="478"/>
          <ac:spMkLst>
            <pc:docMk/>
            <pc:sldMk cId="4197882475" sldId="280"/>
            <ac:spMk id="6" creationId="{823CF6EB-1C2F-456D-8B10-4915114BA2C7}"/>
          </ac:spMkLst>
        </pc:spChg>
        <pc:spChg chg="mod">
          <ac:chgData name="Kim Roar Garstad-Berg" userId="39bfb4ef8b7b4d39" providerId="LiveId" clId="{08F7014D-98C3-4E45-814B-766FA64309BE}" dt="2019-04-25T11:00:29.349" v="9638" actId="14100"/>
          <ac:spMkLst>
            <pc:docMk/>
            <pc:sldMk cId="4197882475" sldId="280"/>
            <ac:spMk id="7" creationId="{0E0841A1-6759-4D37-9FBD-FE17DAA88738}"/>
          </ac:spMkLst>
        </pc:spChg>
        <pc:spChg chg="mod">
          <ac:chgData name="Kim Roar Garstad-Berg" userId="39bfb4ef8b7b4d39" providerId="LiveId" clId="{08F7014D-98C3-4E45-814B-766FA64309BE}" dt="2019-04-25T11:00:39.497" v="9660" actId="20577"/>
          <ac:spMkLst>
            <pc:docMk/>
            <pc:sldMk cId="4197882475" sldId="280"/>
            <ac:spMk id="8" creationId="{CDCD867E-78F4-4E53-82D2-AFCB2E7D0B28}"/>
          </ac:spMkLst>
        </pc:spChg>
      </pc:sldChg>
      <pc:sldChg chg="add del">
        <pc:chgData name="Kim Roar Garstad-Berg" userId="39bfb4ef8b7b4d39" providerId="LiveId" clId="{08F7014D-98C3-4E45-814B-766FA64309BE}" dt="2019-04-25T10:55:29.455" v="9209" actId="2696"/>
        <pc:sldMkLst>
          <pc:docMk/>
          <pc:sldMk cId="772315951" sldId="281"/>
        </pc:sldMkLst>
      </pc:sldChg>
      <pc:sldChg chg="addSp modSp add">
        <pc:chgData name="Kim Roar Garstad-Berg" userId="39bfb4ef8b7b4d39" providerId="LiveId" clId="{08F7014D-98C3-4E45-814B-766FA64309BE}" dt="2019-04-25T10:57:29.906" v="9397" actId="1076"/>
        <pc:sldMkLst>
          <pc:docMk/>
          <pc:sldMk cId="1057282206" sldId="281"/>
        </pc:sldMkLst>
        <pc:spChg chg="mod">
          <ac:chgData name="Kim Roar Garstad-Berg" userId="39bfb4ef8b7b4d39" providerId="LiveId" clId="{08F7014D-98C3-4E45-814B-766FA64309BE}" dt="2019-04-25T10:55:43.772" v="9223" actId="20577"/>
          <ac:spMkLst>
            <pc:docMk/>
            <pc:sldMk cId="1057282206" sldId="281"/>
            <ac:spMk id="2" creationId="{C1185F16-4846-4642-ABB1-EF959CEAEA6F}"/>
          </ac:spMkLst>
        </pc:spChg>
        <pc:spChg chg="add mod">
          <ac:chgData name="Kim Roar Garstad-Berg" userId="39bfb4ef8b7b4d39" providerId="LiveId" clId="{08F7014D-98C3-4E45-814B-766FA64309BE}" dt="2019-04-25T10:57:29.906" v="9397" actId="1076"/>
          <ac:spMkLst>
            <pc:docMk/>
            <pc:sldMk cId="1057282206" sldId="281"/>
            <ac:spMk id="3" creationId="{B16EC9C5-D3BD-45BE-81C3-79803EE8DC15}"/>
          </ac:spMkLst>
        </pc:spChg>
        <pc:spChg chg="mod">
          <ac:chgData name="Kim Roar Garstad-Berg" userId="39bfb4ef8b7b4d39" providerId="LiveId" clId="{08F7014D-98C3-4E45-814B-766FA64309BE}" dt="2019-04-25T10:56:31.714" v="9261" actId="1076"/>
          <ac:spMkLst>
            <pc:docMk/>
            <pc:sldMk cId="1057282206" sldId="281"/>
            <ac:spMk id="7" creationId="{0E0841A1-6759-4D37-9FBD-FE17DAA88738}"/>
          </ac:spMkLst>
        </pc:spChg>
        <pc:spChg chg="mod">
          <ac:chgData name="Kim Roar Garstad-Berg" userId="39bfb4ef8b7b4d39" providerId="LiveId" clId="{08F7014D-98C3-4E45-814B-766FA64309BE}" dt="2019-04-25T10:56:27.073" v="9260" actId="20577"/>
          <ac:spMkLst>
            <pc:docMk/>
            <pc:sldMk cId="1057282206" sldId="281"/>
            <ac:spMk id="9" creationId="{B48D0702-21D6-47FC-9864-139B9D74EEA9}"/>
          </ac:spMkLst>
        </pc:spChg>
      </pc:sldChg>
      <pc:sldChg chg="add del">
        <pc:chgData name="Kim Roar Garstad-Berg" userId="39bfb4ef8b7b4d39" providerId="LiveId" clId="{08F7014D-98C3-4E45-814B-766FA64309BE}" dt="2019-04-25T10:55:23.487" v="9207" actId="2696"/>
        <pc:sldMkLst>
          <pc:docMk/>
          <pc:sldMk cId="1787791120" sldId="281"/>
        </pc:sldMkLst>
      </pc:sldChg>
      <pc:sldChg chg="addSp delSp modSp add">
        <pc:chgData name="Kim Roar Garstad-Berg" userId="39bfb4ef8b7b4d39" providerId="LiveId" clId="{08F7014D-98C3-4E45-814B-766FA64309BE}" dt="2019-04-25T12:06:20.749" v="10266" actId="20577"/>
        <pc:sldMkLst>
          <pc:docMk/>
          <pc:sldMk cId="3014129176" sldId="282"/>
        </pc:sldMkLst>
        <pc:spChg chg="mod">
          <ac:chgData name="Kim Roar Garstad-Berg" userId="39bfb4ef8b7b4d39" providerId="LiveId" clId="{08F7014D-98C3-4E45-814B-766FA64309BE}" dt="2019-04-25T11:59:04.076" v="9816" actId="20577"/>
          <ac:spMkLst>
            <pc:docMk/>
            <pc:sldMk cId="3014129176" sldId="282"/>
            <ac:spMk id="2" creationId="{C1185F16-4846-4642-ABB1-EF959CEAEA6F}"/>
          </ac:spMkLst>
        </pc:spChg>
        <pc:spChg chg="add mod">
          <ac:chgData name="Kim Roar Garstad-Berg" userId="39bfb4ef8b7b4d39" providerId="LiveId" clId="{08F7014D-98C3-4E45-814B-766FA64309BE}" dt="2019-04-25T12:04:34.189" v="10084" actId="1076"/>
          <ac:spMkLst>
            <pc:docMk/>
            <pc:sldMk cId="3014129176" sldId="282"/>
            <ac:spMk id="6" creationId="{92E0CAC3-6A93-408F-B486-6891543716E3}"/>
          </ac:spMkLst>
        </pc:spChg>
        <pc:spChg chg="add del mod">
          <ac:chgData name="Kim Roar Garstad-Berg" userId="39bfb4ef8b7b4d39" providerId="LiveId" clId="{08F7014D-98C3-4E45-814B-766FA64309BE}" dt="2019-04-25T12:06:20.749" v="10266" actId="20577"/>
          <ac:spMkLst>
            <pc:docMk/>
            <pc:sldMk cId="3014129176" sldId="282"/>
            <ac:spMk id="7" creationId="{0E0841A1-6759-4D37-9FBD-FE17DAA88738}"/>
          </ac:spMkLst>
        </pc:spChg>
        <pc:spChg chg="del">
          <ac:chgData name="Kim Roar Garstad-Berg" userId="39bfb4ef8b7b4d39" providerId="LiveId" clId="{08F7014D-98C3-4E45-814B-766FA64309BE}" dt="2019-04-25T12:01:40.277" v="9851" actId="478"/>
          <ac:spMkLst>
            <pc:docMk/>
            <pc:sldMk cId="3014129176" sldId="282"/>
            <ac:spMk id="8" creationId="{CDCD867E-78F4-4E53-82D2-AFCB2E7D0B28}"/>
          </ac:spMkLst>
        </pc:spChg>
      </pc:sldChg>
      <pc:sldChg chg="modSp add">
        <pc:chgData name="Kim Roar Garstad-Berg" userId="39bfb4ef8b7b4d39" providerId="LiveId" clId="{08F7014D-98C3-4E45-814B-766FA64309BE}" dt="2019-04-25T12:08:31.059" v="10397" actId="14100"/>
        <pc:sldMkLst>
          <pc:docMk/>
          <pc:sldMk cId="1345073962" sldId="283"/>
        </pc:sldMkLst>
        <pc:spChg chg="mod">
          <ac:chgData name="Kim Roar Garstad-Berg" userId="39bfb4ef8b7b4d39" providerId="LiveId" clId="{08F7014D-98C3-4E45-814B-766FA64309BE}" dt="2019-04-25T11:01:36.758" v="9727" actId="20577"/>
          <ac:spMkLst>
            <pc:docMk/>
            <pc:sldMk cId="1345073962" sldId="283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5T12:07:30.933" v="10306" actId="1076"/>
          <ac:spMkLst>
            <pc:docMk/>
            <pc:sldMk cId="1345073962" sldId="283"/>
            <ac:spMk id="7" creationId="{0E0841A1-6759-4D37-9FBD-FE17DAA88738}"/>
          </ac:spMkLst>
        </pc:spChg>
        <pc:spChg chg="mod">
          <ac:chgData name="Kim Roar Garstad-Berg" userId="39bfb4ef8b7b4d39" providerId="LiveId" clId="{08F7014D-98C3-4E45-814B-766FA64309BE}" dt="2019-04-25T12:08:31.059" v="10397" actId="14100"/>
          <ac:spMkLst>
            <pc:docMk/>
            <pc:sldMk cId="1345073962" sldId="283"/>
            <ac:spMk id="8" creationId="{CDCD867E-78F4-4E53-82D2-AFCB2E7D0B28}"/>
          </ac:spMkLst>
        </pc:spChg>
      </pc:sldChg>
      <pc:sldChg chg="addSp modSp add">
        <pc:chgData name="Kim Roar Garstad-Berg" userId="39bfb4ef8b7b4d39" providerId="LiveId" clId="{08F7014D-98C3-4E45-814B-766FA64309BE}" dt="2019-04-25T12:15:10.483" v="11165" actId="1076"/>
        <pc:sldMkLst>
          <pc:docMk/>
          <pc:sldMk cId="845195470" sldId="284"/>
        </pc:sldMkLst>
        <pc:spChg chg="mod">
          <ac:chgData name="Kim Roar Garstad-Berg" userId="39bfb4ef8b7b4d39" providerId="LiveId" clId="{08F7014D-98C3-4E45-814B-766FA64309BE}" dt="2019-04-25T11:01:46.580" v="9743" actId="20577"/>
          <ac:spMkLst>
            <pc:docMk/>
            <pc:sldMk cId="845195470" sldId="284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5T12:14:17.613" v="11161" actId="20577"/>
          <ac:spMkLst>
            <pc:docMk/>
            <pc:sldMk cId="845195470" sldId="284"/>
            <ac:spMk id="7" creationId="{0E0841A1-6759-4D37-9FBD-FE17DAA88738}"/>
          </ac:spMkLst>
        </pc:spChg>
        <pc:spChg chg="mod">
          <ac:chgData name="Kim Roar Garstad-Berg" userId="39bfb4ef8b7b4d39" providerId="LiveId" clId="{08F7014D-98C3-4E45-814B-766FA64309BE}" dt="2019-04-25T12:13:39.441" v="11160" actId="1076"/>
          <ac:spMkLst>
            <pc:docMk/>
            <pc:sldMk cId="845195470" sldId="284"/>
            <ac:spMk id="8" creationId="{CDCD867E-78F4-4E53-82D2-AFCB2E7D0B28}"/>
          </ac:spMkLst>
        </pc:spChg>
        <pc:picChg chg="add mod">
          <ac:chgData name="Kim Roar Garstad-Berg" userId="39bfb4ef8b7b4d39" providerId="LiveId" clId="{08F7014D-98C3-4E45-814B-766FA64309BE}" dt="2019-04-25T12:15:10.483" v="11165" actId="1076"/>
          <ac:picMkLst>
            <pc:docMk/>
            <pc:sldMk cId="845195470" sldId="284"/>
            <ac:picMk id="3" creationId="{4C899655-5549-4AE2-9F2B-01244E7718A7}"/>
          </ac:picMkLst>
        </pc:picChg>
      </pc:sldChg>
      <pc:sldChg chg="modSp add del">
        <pc:chgData name="Kim Roar Garstad-Berg" userId="39bfb4ef8b7b4d39" providerId="LiveId" clId="{08F7014D-98C3-4E45-814B-766FA64309BE}" dt="2019-04-25T12:36:11.755" v="12923" actId="2696"/>
        <pc:sldMkLst>
          <pc:docMk/>
          <pc:sldMk cId="174071180" sldId="285"/>
        </pc:sldMkLst>
        <pc:spChg chg="mod">
          <ac:chgData name="Kim Roar Garstad-Berg" userId="39bfb4ef8b7b4d39" providerId="LiveId" clId="{08F7014D-98C3-4E45-814B-766FA64309BE}" dt="2019-04-25T11:02:06.493" v="9759" actId="20577"/>
          <ac:spMkLst>
            <pc:docMk/>
            <pc:sldMk cId="174071180" sldId="285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5T12:28:58.342" v="12145" actId="20577"/>
          <ac:spMkLst>
            <pc:docMk/>
            <pc:sldMk cId="174071180" sldId="285"/>
            <ac:spMk id="7" creationId="{0E0841A1-6759-4D37-9FBD-FE17DAA88738}"/>
          </ac:spMkLst>
        </pc:spChg>
      </pc:sldChg>
      <pc:sldChg chg="modSp add">
        <pc:chgData name="Kim Roar Garstad-Berg" userId="39bfb4ef8b7b4d39" providerId="LiveId" clId="{08F7014D-98C3-4E45-814B-766FA64309BE}" dt="2019-04-25T11:03:40.653" v="9809" actId="20577"/>
        <pc:sldMkLst>
          <pc:docMk/>
          <pc:sldMk cId="2666910057" sldId="286"/>
        </pc:sldMkLst>
        <pc:spChg chg="mod">
          <ac:chgData name="Kim Roar Garstad-Berg" userId="39bfb4ef8b7b4d39" providerId="LiveId" clId="{08F7014D-98C3-4E45-814B-766FA64309BE}" dt="2019-04-25T11:03:40.653" v="9809" actId="20577"/>
          <ac:spMkLst>
            <pc:docMk/>
            <pc:sldMk cId="2666910057" sldId="286"/>
            <ac:spMk id="2" creationId="{C1185F16-4846-4642-ABB1-EF959CEAEA6F}"/>
          </ac:spMkLst>
        </pc:spChg>
      </pc:sldChg>
      <pc:sldChg chg="delSp modSp add">
        <pc:chgData name="Kim Roar Garstad-Berg" userId="39bfb4ef8b7b4d39" providerId="LiveId" clId="{08F7014D-98C3-4E45-814B-766FA64309BE}" dt="2019-04-25T12:09:56.977" v="10598" actId="20577"/>
        <pc:sldMkLst>
          <pc:docMk/>
          <pc:sldMk cId="3314895665" sldId="287"/>
        </pc:sldMkLst>
        <pc:spChg chg="mod">
          <ac:chgData name="Kim Roar Garstad-Berg" userId="39bfb4ef8b7b4d39" providerId="LiveId" clId="{08F7014D-98C3-4E45-814B-766FA64309BE}" dt="2019-04-25T11:59:56.925" v="9828" actId="20577"/>
          <ac:spMkLst>
            <pc:docMk/>
            <pc:sldMk cId="3314895665" sldId="287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5T12:09:56.977" v="10598" actId="20577"/>
          <ac:spMkLst>
            <pc:docMk/>
            <pc:sldMk cId="3314895665" sldId="287"/>
            <ac:spMk id="7" creationId="{0E0841A1-6759-4D37-9FBD-FE17DAA88738}"/>
          </ac:spMkLst>
        </pc:spChg>
        <pc:spChg chg="del">
          <ac:chgData name="Kim Roar Garstad-Berg" userId="39bfb4ef8b7b4d39" providerId="LiveId" clId="{08F7014D-98C3-4E45-814B-766FA64309BE}" dt="2019-04-25T12:00:00.506" v="9829" actId="478"/>
          <ac:spMkLst>
            <pc:docMk/>
            <pc:sldMk cId="3314895665" sldId="287"/>
            <ac:spMk id="8" creationId="{CDCD867E-78F4-4E53-82D2-AFCB2E7D0B28}"/>
          </ac:spMkLst>
        </pc:spChg>
      </pc:sldChg>
      <pc:sldChg chg="add del">
        <pc:chgData name="Kim Roar Garstad-Berg" userId="39bfb4ef8b7b4d39" providerId="LiveId" clId="{08F7014D-98C3-4E45-814B-766FA64309BE}" dt="2019-04-25T11:59:46.388" v="9818" actId="2696"/>
        <pc:sldMkLst>
          <pc:docMk/>
          <pc:sldMk cId="4280578728" sldId="287"/>
        </pc:sldMkLst>
      </pc:sldChg>
      <pc:sldChg chg="addSp delSp modSp add">
        <pc:chgData name="Kim Roar Garstad-Berg" userId="39bfb4ef8b7b4d39" providerId="LiveId" clId="{08F7014D-98C3-4E45-814B-766FA64309BE}" dt="2019-04-25T12:22:16.054" v="11522" actId="20577"/>
        <pc:sldMkLst>
          <pc:docMk/>
          <pc:sldMk cId="1377872614" sldId="288"/>
        </pc:sldMkLst>
        <pc:spChg chg="mod">
          <ac:chgData name="Kim Roar Garstad-Berg" userId="39bfb4ef8b7b4d39" providerId="LiveId" clId="{08F7014D-98C3-4E45-814B-766FA64309BE}" dt="2019-04-25T12:19:27.785" v="11490" actId="27636"/>
          <ac:spMkLst>
            <pc:docMk/>
            <pc:sldMk cId="1377872614" sldId="288"/>
            <ac:spMk id="7" creationId="{0E0841A1-6759-4D37-9FBD-FE17DAA88738}"/>
          </ac:spMkLst>
        </pc:spChg>
        <pc:spChg chg="mod">
          <ac:chgData name="Kim Roar Garstad-Berg" userId="39bfb4ef8b7b4d39" providerId="LiveId" clId="{08F7014D-98C3-4E45-814B-766FA64309BE}" dt="2019-04-25T12:22:16.054" v="11522" actId="20577"/>
          <ac:spMkLst>
            <pc:docMk/>
            <pc:sldMk cId="1377872614" sldId="288"/>
            <ac:spMk id="8" creationId="{CDCD867E-78F4-4E53-82D2-AFCB2E7D0B28}"/>
          </ac:spMkLst>
        </pc:spChg>
        <pc:picChg chg="del">
          <ac:chgData name="Kim Roar Garstad-Berg" userId="39bfb4ef8b7b4d39" providerId="LiveId" clId="{08F7014D-98C3-4E45-814B-766FA64309BE}" dt="2019-04-25T12:15:30.818" v="11167" actId="478"/>
          <ac:picMkLst>
            <pc:docMk/>
            <pc:sldMk cId="1377872614" sldId="288"/>
            <ac:picMk id="3" creationId="{4C899655-5549-4AE2-9F2B-01244E7718A7}"/>
          </ac:picMkLst>
        </pc:picChg>
        <pc:picChg chg="add mod">
          <ac:chgData name="Kim Roar Garstad-Berg" userId="39bfb4ef8b7b4d39" providerId="LiveId" clId="{08F7014D-98C3-4E45-814B-766FA64309BE}" dt="2019-04-25T12:21:34.877" v="11494" actId="1076"/>
          <ac:picMkLst>
            <pc:docMk/>
            <pc:sldMk cId="1377872614" sldId="288"/>
            <ac:picMk id="5" creationId="{69BAC7D8-796D-4FBC-AB94-E38D3B65B2FD}"/>
          </ac:picMkLst>
        </pc:picChg>
      </pc:sldChg>
      <pc:sldChg chg="delSp modSp add">
        <pc:chgData name="Kim Roar Garstad-Berg" userId="39bfb4ef8b7b4d39" providerId="LiveId" clId="{08F7014D-98C3-4E45-814B-766FA64309BE}" dt="2019-04-25T12:28:28.242" v="12129" actId="14100"/>
        <pc:sldMkLst>
          <pc:docMk/>
          <pc:sldMk cId="3926307217" sldId="289"/>
        </pc:sldMkLst>
        <pc:spChg chg="mod">
          <ac:chgData name="Kim Roar Garstad-Berg" userId="39bfb4ef8b7b4d39" providerId="LiveId" clId="{08F7014D-98C3-4E45-814B-766FA64309BE}" dt="2019-04-25T12:22:50.226" v="11584" actId="20577"/>
          <ac:spMkLst>
            <pc:docMk/>
            <pc:sldMk cId="3926307217" sldId="289"/>
            <ac:spMk id="2" creationId="{C1185F16-4846-4642-ABB1-EF959CEAEA6F}"/>
          </ac:spMkLst>
        </pc:spChg>
        <pc:spChg chg="mod">
          <ac:chgData name="Kim Roar Garstad-Berg" userId="39bfb4ef8b7b4d39" providerId="LiveId" clId="{08F7014D-98C3-4E45-814B-766FA64309BE}" dt="2019-04-25T12:28:28.242" v="12129" actId="14100"/>
          <ac:spMkLst>
            <pc:docMk/>
            <pc:sldMk cId="3926307217" sldId="289"/>
            <ac:spMk id="7" creationId="{0E0841A1-6759-4D37-9FBD-FE17DAA88738}"/>
          </ac:spMkLst>
        </pc:spChg>
        <pc:spChg chg="mod">
          <ac:chgData name="Kim Roar Garstad-Berg" userId="39bfb4ef8b7b4d39" providerId="LiveId" clId="{08F7014D-98C3-4E45-814B-766FA64309BE}" dt="2019-04-25T12:28:19.606" v="12128" actId="113"/>
          <ac:spMkLst>
            <pc:docMk/>
            <pc:sldMk cId="3926307217" sldId="289"/>
            <ac:spMk id="8" creationId="{CDCD867E-78F4-4E53-82D2-AFCB2E7D0B28}"/>
          </ac:spMkLst>
        </pc:spChg>
        <pc:picChg chg="del">
          <ac:chgData name="Kim Roar Garstad-Berg" userId="39bfb4ef8b7b4d39" providerId="LiveId" clId="{08F7014D-98C3-4E45-814B-766FA64309BE}" dt="2019-04-25T12:24:53.578" v="11718" actId="478"/>
          <ac:picMkLst>
            <pc:docMk/>
            <pc:sldMk cId="3926307217" sldId="289"/>
            <ac:picMk id="5" creationId="{69BAC7D8-796D-4FBC-AB94-E38D3B65B2FD}"/>
          </ac:picMkLst>
        </pc:picChg>
      </pc:sldChg>
      <pc:sldChg chg="addSp modSp add">
        <pc:chgData name="Kim Roar Garstad-Berg" userId="39bfb4ef8b7b4d39" providerId="LiveId" clId="{08F7014D-98C3-4E45-814B-766FA64309BE}" dt="2019-04-25T12:32:42.964" v="12526" actId="1076"/>
        <pc:sldMkLst>
          <pc:docMk/>
          <pc:sldMk cId="2566743147" sldId="290"/>
        </pc:sldMkLst>
        <pc:spChg chg="mod">
          <ac:chgData name="Kim Roar Garstad-Berg" userId="39bfb4ef8b7b4d39" providerId="LiveId" clId="{08F7014D-98C3-4E45-814B-766FA64309BE}" dt="2019-04-25T12:32:05.132" v="12520" actId="20577"/>
          <ac:spMkLst>
            <pc:docMk/>
            <pc:sldMk cId="2566743147" sldId="290"/>
            <ac:spMk id="7" creationId="{0E0841A1-6759-4D37-9FBD-FE17DAA88738}"/>
          </ac:spMkLst>
        </pc:spChg>
        <pc:spChg chg="mod">
          <ac:chgData name="Kim Roar Garstad-Berg" userId="39bfb4ef8b7b4d39" providerId="LiveId" clId="{08F7014D-98C3-4E45-814B-766FA64309BE}" dt="2019-04-25T12:30:55.276" v="12384" actId="1582"/>
          <ac:spMkLst>
            <pc:docMk/>
            <pc:sldMk cId="2566743147" sldId="290"/>
            <ac:spMk id="8" creationId="{CDCD867E-78F4-4E53-82D2-AFCB2E7D0B28}"/>
          </ac:spMkLst>
        </pc:spChg>
        <pc:picChg chg="add mod">
          <ac:chgData name="Kim Roar Garstad-Berg" userId="39bfb4ef8b7b4d39" providerId="LiveId" clId="{08F7014D-98C3-4E45-814B-766FA64309BE}" dt="2019-04-25T12:32:42.964" v="12526" actId="1076"/>
          <ac:picMkLst>
            <pc:docMk/>
            <pc:sldMk cId="2566743147" sldId="290"/>
            <ac:picMk id="5" creationId="{2FE2F8D9-78A1-4D22-B206-D4D4320749CD}"/>
          </ac:picMkLst>
        </pc:picChg>
      </pc:sldChg>
      <pc:sldChg chg="delSp modSp add">
        <pc:chgData name="Kim Roar Garstad-Berg" userId="39bfb4ef8b7b4d39" providerId="LiveId" clId="{08F7014D-98C3-4E45-814B-766FA64309BE}" dt="2019-04-25T12:37:24.495" v="13115" actId="20577"/>
        <pc:sldMkLst>
          <pc:docMk/>
          <pc:sldMk cId="3860050671" sldId="291"/>
        </pc:sldMkLst>
        <pc:spChg chg="mod">
          <ac:chgData name="Kim Roar Garstad-Berg" userId="39bfb4ef8b7b4d39" providerId="LiveId" clId="{08F7014D-98C3-4E45-814B-766FA64309BE}" dt="2019-04-25T12:37:24.495" v="13115" actId="20577"/>
          <ac:spMkLst>
            <pc:docMk/>
            <pc:sldMk cId="3860050671" sldId="291"/>
            <ac:spMk id="7" creationId="{0E0841A1-6759-4D37-9FBD-FE17DAA88738}"/>
          </ac:spMkLst>
        </pc:spChg>
        <pc:spChg chg="mod">
          <ac:chgData name="Kim Roar Garstad-Berg" userId="39bfb4ef8b7b4d39" providerId="LiveId" clId="{08F7014D-98C3-4E45-814B-766FA64309BE}" dt="2019-04-25T12:36:55.220" v="13022" actId="20577"/>
          <ac:spMkLst>
            <pc:docMk/>
            <pc:sldMk cId="3860050671" sldId="291"/>
            <ac:spMk id="8" creationId="{CDCD867E-78F4-4E53-82D2-AFCB2E7D0B28}"/>
          </ac:spMkLst>
        </pc:spChg>
        <pc:picChg chg="del">
          <ac:chgData name="Kim Roar Garstad-Berg" userId="39bfb4ef8b7b4d39" providerId="LiveId" clId="{08F7014D-98C3-4E45-814B-766FA64309BE}" dt="2019-04-25T12:32:52.885" v="12528" actId="478"/>
          <ac:picMkLst>
            <pc:docMk/>
            <pc:sldMk cId="3860050671" sldId="291"/>
            <ac:picMk id="5" creationId="{2FE2F8D9-78A1-4D22-B206-D4D4320749CD}"/>
          </ac:picMkLst>
        </pc:picChg>
      </pc:sldChg>
    </pc:docChg>
  </pc:docChgLst>
  <pc:docChgLst>
    <pc:chgData name="Kim Roar Garstad-Berg" userId="39bfb4ef8b7b4d39" providerId="LiveId" clId="{4B6ADDFC-0460-E246-B043-0B818CA9F701}"/>
    <pc:docChg chg="modSld">
      <pc:chgData name="Kim Roar Garstad-Berg" userId="39bfb4ef8b7b4d39" providerId="LiveId" clId="{4B6ADDFC-0460-E246-B043-0B818CA9F701}" dt="2019-04-25T20:36:56.851" v="2" actId="1076"/>
      <pc:docMkLst>
        <pc:docMk/>
      </pc:docMkLst>
      <pc:sldChg chg="modSp">
        <pc:chgData name="Kim Roar Garstad-Berg" userId="39bfb4ef8b7b4d39" providerId="LiveId" clId="{4B6ADDFC-0460-E246-B043-0B818CA9F701}" dt="2019-04-25T20:36:56.851" v="2" actId="1076"/>
        <pc:sldMkLst>
          <pc:docMk/>
          <pc:sldMk cId="1839204631" sldId="263"/>
        </pc:sldMkLst>
        <pc:picChg chg="mod">
          <ac:chgData name="Kim Roar Garstad-Berg" userId="39bfb4ef8b7b4d39" providerId="LiveId" clId="{4B6ADDFC-0460-E246-B043-0B818CA9F701}" dt="2019-04-25T20:36:56.851" v="2" actId="1076"/>
          <ac:picMkLst>
            <pc:docMk/>
            <pc:sldMk cId="1839204631" sldId="263"/>
            <ac:picMk id="6" creationId="{CC8577A7-7F5C-4C9B-8D01-FBA11B33063C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4-24T21:43:44.787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F4988C-A568-4124-A28C-B4B3E4A58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6A0E2A6-C64C-4297-A077-15EC366CB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09D8E0-A6CD-418A-B3F5-EFA31EFDC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5B93-EC56-4CAB-954D-79F7701B9D5E}" type="datetimeFigureOut">
              <a:rPr lang="nb-NO" smtClean="0"/>
              <a:t>28.04.2019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0FEF73E-0428-4433-826F-2BECD2036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480BED-9D7A-412E-983C-8065314F6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0872-25E8-435B-922E-3D68600E82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7912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ECBD56-AB2A-43FF-99B2-1A95F8EF6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27BE992-E4E4-421A-984B-A2062F8A0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430740-E158-44C2-838F-B3DEF7430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5B93-EC56-4CAB-954D-79F7701B9D5E}" type="datetimeFigureOut">
              <a:rPr lang="nb-NO" smtClean="0"/>
              <a:t>28.04.2019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55F6DD-2773-4D08-815F-7D74A5EE2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10CDC4-8F51-409E-95C6-CF37713ED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0872-25E8-435B-922E-3D68600E82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57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A05306A-A09E-4F88-8D50-D25568DC35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E724B20-6AB9-4BD5-A23A-49817A51FC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5F7DCA-7DBF-4E45-B815-2533E84B6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5B93-EC56-4CAB-954D-79F7701B9D5E}" type="datetimeFigureOut">
              <a:rPr lang="nb-NO" smtClean="0"/>
              <a:t>28.04.2019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D5F35C-F7C1-459D-B4F3-F3653ADC3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AE9714-55CC-461B-A487-660B696C1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0872-25E8-435B-922E-3D68600E82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4371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26C29E-2BB8-42F6-A546-EB052A979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949F06-A73E-4BC4-94AF-1B39CE494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32CBCB-266D-4F7E-B1F3-6BA456E14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5B93-EC56-4CAB-954D-79F7701B9D5E}" type="datetimeFigureOut">
              <a:rPr lang="nb-NO" smtClean="0"/>
              <a:t>28.04.2019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45022B-E22B-4352-8A60-862E314BF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BE4D19-ECB6-4CB5-8CCD-513F2DB24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0872-25E8-435B-922E-3D68600E82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1907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CE5038-17D8-4A04-B9BA-3B6FA0504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830792E-3A71-4EE4-9CF0-DE9C4BE7D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9A3974-31C4-49B5-99F9-143FF2BB1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5B93-EC56-4CAB-954D-79F7701B9D5E}" type="datetimeFigureOut">
              <a:rPr lang="nb-NO" smtClean="0"/>
              <a:t>28.04.2019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1E6991-0BC7-409C-ACD3-F8E679219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FF1A9D-8FE1-43C2-AF37-497516335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0872-25E8-435B-922E-3D68600E82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5574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D0F4B2-26D9-4874-A11B-610CC5918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BE15696-1E63-4E25-895F-5393703B9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402B3A-B330-4719-B52A-7BA3AA090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C149581-EBF4-46E6-82EC-D015819F4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5B93-EC56-4CAB-954D-79F7701B9D5E}" type="datetimeFigureOut">
              <a:rPr lang="nb-NO" smtClean="0"/>
              <a:t>28.04.2019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CD8F124-E487-4481-A2B6-F68225C4F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19FD992-D6B0-4496-8046-ED44C1299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0872-25E8-435B-922E-3D68600E82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6531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55D8EE-2300-457C-A9D6-FEA64F1C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5BF0D59-73A4-4855-B4D7-FC39A002A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33AC96A-09C3-4628-90EE-8C1BDA175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E1DF7FA-F2AE-47CC-AD26-5CF507E1AA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969C285-3D89-404C-92B0-716B59C03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E663CA1-9CBE-4A74-BB89-2FEFF67F4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5B93-EC56-4CAB-954D-79F7701B9D5E}" type="datetimeFigureOut">
              <a:rPr lang="nb-NO" smtClean="0"/>
              <a:t>28.04.2019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42BC27-DD5D-428C-A9F9-1E904F606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8A244F4-56C4-49A2-BED3-B6CCA62BE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0872-25E8-435B-922E-3D68600E82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3974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CBCB24-CEDD-4DAD-AD70-086101587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1CC71C5-5B4E-4F43-92B2-363C63B32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5B93-EC56-4CAB-954D-79F7701B9D5E}" type="datetimeFigureOut">
              <a:rPr lang="nb-NO" smtClean="0"/>
              <a:t>28.04.2019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6D937D6-D036-44A9-99BF-2C81BCDB8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9AC39F1-50A4-4131-83C5-CAB4D0615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0872-25E8-435B-922E-3D68600E82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354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88FF28C-6AFA-4B50-A1C5-70C69B950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5B93-EC56-4CAB-954D-79F7701B9D5E}" type="datetimeFigureOut">
              <a:rPr lang="nb-NO" smtClean="0"/>
              <a:t>28.04.2019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CCFA635-903D-44D8-B427-13A9E6EE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146C3A-C3C0-4393-9AB1-46101DFBA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0872-25E8-435B-922E-3D68600E82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1898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2C615B-BCFC-48FE-BD0B-B6E863A7C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0BA150-FB2D-48D7-BC9C-38E98016D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1029448-4170-4E23-BB00-38F6006E1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53E753-12E2-424E-8E74-7215AEEA9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5B93-EC56-4CAB-954D-79F7701B9D5E}" type="datetimeFigureOut">
              <a:rPr lang="nb-NO" smtClean="0"/>
              <a:t>28.04.2019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72FBB7-4921-4C48-8B08-BCDFD1DBD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8979B5C-F4D1-4A87-B55C-91504AE7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0872-25E8-435B-922E-3D68600E82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840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90FB47-B40B-4FC9-ABB0-4B45BE46F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AAD480A-99D0-4110-A7D5-5F6333A78D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2B0279A-8251-4302-A35F-7D71E1EDF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0E156E9-A8D9-4832-A38C-C797EAC7E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5B93-EC56-4CAB-954D-79F7701B9D5E}" type="datetimeFigureOut">
              <a:rPr lang="nb-NO" smtClean="0"/>
              <a:t>28.04.2019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CF8F10-6B0B-477C-B7E2-FF526A23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CC59867-9CB8-4959-9AD2-2D6E6276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0872-25E8-435B-922E-3D68600E82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937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79007B8-3826-4607-89D4-A968ACCF6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EAA38EC-D48A-4DB5-80DC-A498685D0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D50A158-0FC6-4D63-A32F-F38D146A72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75B93-EC56-4CAB-954D-79F7701B9D5E}" type="datetimeFigureOut">
              <a:rPr lang="nb-NO" smtClean="0"/>
              <a:t>28.04.2019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13A8F3-B915-4E61-B809-76366D122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DE5FF3-99BC-4555-BB74-F3C8016CF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C0872-25E8-435B-922E-3D68600E82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244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hfguiden.no/" TargetMode="Externa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2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udelutt.com/linker/vhf_kanaler.pdf" TargetMode="External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7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8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9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0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1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Relationship Id="rId3" Type="http://schemas.openxmlformats.org/officeDocument/2006/relationships/image" Target="../media/image43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ystradio.no/" TargetMode="Externa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player.me/3098401-Arbeidshefte-maritim-vhf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3C2A417-44F5-458F-896B-F217DC339D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70" y="3535776"/>
            <a:ext cx="9144000" cy="3037301"/>
          </a:xfrm>
        </p:spPr>
        <p:txBody>
          <a:bodyPr>
            <a:normAutofit/>
          </a:bodyPr>
          <a:lstStyle/>
          <a:p>
            <a:r>
              <a:rPr lang="nb-NO" sz="6600" dirty="0"/>
              <a:t>SRC (VHF) kurs</a:t>
            </a:r>
          </a:p>
          <a:p>
            <a:endParaRPr lang="nb-NO" sz="66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FB1D3B-E9C1-4269-9210-1C58B0857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890" y="868537"/>
            <a:ext cx="4080220" cy="170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6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VHF apparatet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pic>
        <p:nvPicPr>
          <p:cNvPr id="1030" name="Picture 6" descr="C:\Users\krgb\AppData\Local\Temp\SNAGHTML4bd7e9a.PNG">
            <a:extLst>
              <a:ext uri="{FF2B5EF4-FFF2-40B4-BE49-F238E27FC236}">
                <a16:creationId xmlns="" xmlns:a16="http://schemas.microsoft.com/office/drawing/2014/main" id="{658F8F4C-2387-4742-9ECE-F2029EEC1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91372"/>
            <a:ext cx="10099877" cy="618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28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Lyttevakt på kanal 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694F45-D9C7-44A2-9895-AAA3A382D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79504" cy="4351338"/>
          </a:xfrm>
        </p:spPr>
        <p:txBody>
          <a:bodyPr>
            <a:normAutofit/>
          </a:bodyPr>
          <a:lstStyle/>
          <a:p>
            <a:r>
              <a:rPr lang="nb-NO" sz="2000" dirty="0"/>
              <a:t>Når båter er i sjøen er det lytteplikt på kanal 16</a:t>
            </a:r>
          </a:p>
          <a:p>
            <a:r>
              <a:rPr lang="nb-NO" sz="2000" dirty="0"/>
              <a:t>Kanal 16 er den internasjonale nød- og </a:t>
            </a:r>
            <a:r>
              <a:rPr lang="nb-NO" sz="2000" dirty="0" err="1"/>
              <a:t>kallekanal</a:t>
            </a:r>
            <a:endParaRPr lang="nb-NO" sz="2000" dirty="0"/>
          </a:p>
          <a:p>
            <a:r>
              <a:rPr lang="nb-NO" sz="2000" dirty="0"/>
              <a:t>Alle fartøy innen rekkevidde vil høre </a:t>
            </a:r>
            <a:r>
              <a:rPr lang="nb-NO" sz="2000" dirty="0" err="1"/>
              <a:t>nødkallinger</a:t>
            </a:r>
            <a:r>
              <a:rPr lang="nb-NO" sz="2000" dirty="0"/>
              <a:t> </a:t>
            </a:r>
          </a:p>
          <a:p>
            <a:r>
              <a:rPr lang="nb-NO" sz="2000" dirty="0"/>
              <a:t>Kystradiostasjoner informerer om vær, trafikk eller maritime hendelser på kanal 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660D36F-D400-45C3-81A2-51C95805C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626" y="2530096"/>
            <a:ext cx="4595191" cy="251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MAYDAY!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694F45-D9C7-44A2-9895-AAA3A382D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79435" cy="4351338"/>
          </a:xfrm>
        </p:spPr>
        <p:txBody>
          <a:bodyPr>
            <a:normAutofit/>
          </a:bodyPr>
          <a:lstStyle/>
          <a:p>
            <a:r>
              <a:rPr lang="nb-NO" sz="2000" dirty="0" err="1"/>
              <a:t>Nødalarm</a:t>
            </a:r>
            <a:r>
              <a:rPr lang="nb-NO" sz="2000" dirty="0"/>
              <a:t> – DSC</a:t>
            </a:r>
          </a:p>
          <a:p>
            <a:r>
              <a:rPr lang="nb-NO" sz="2000" dirty="0" err="1"/>
              <a:t>Nødkalling</a:t>
            </a:r>
            <a:r>
              <a:rPr lang="nb-NO" sz="2000" dirty="0"/>
              <a:t> – Anrope mayday</a:t>
            </a:r>
          </a:p>
          <a:p>
            <a:r>
              <a:rPr lang="nb-NO" sz="2000" dirty="0"/>
              <a:t>Nødmelding – Hva har skjedd, hvilken hjelp trengs</a:t>
            </a:r>
          </a:p>
          <a:p>
            <a:endParaRPr lang="nb-NO" sz="2000" dirty="0"/>
          </a:p>
          <a:p>
            <a:r>
              <a:rPr lang="nb-NO" sz="2000" dirty="0" err="1"/>
              <a:t>Nødalarmering</a:t>
            </a:r>
            <a:r>
              <a:rPr lang="nb-NO" sz="2000" dirty="0"/>
              <a:t>: Dersom skipsfører mener fartøyet eller personer er truet av en alvorlig og overhengende fare og trenger øyeblikkelig hjelp.</a:t>
            </a:r>
          </a:p>
          <a:p>
            <a:r>
              <a:rPr lang="nb-NO" sz="2000" dirty="0"/>
              <a:t>Det er KUN skipsfører eller den som har ansvaret for fartøyet som kan beslutte å sende </a:t>
            </a:r>
            <a:r>
              <a:rPr lang="nb-NO" sz="2000" dirty="0" err="1"/>
              <a:t>nødalarm</a:t>
            </a:r>
            <a:r>
              <a:rPr lang="nb-NO" sz="20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E2B5975-12E4-4014-A341-AE4A2F746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943" y="2141467"/>
            <a:ext cx="3899967" cy="304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9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MAYDAY = NØD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694F45-D9C7-44A2-9895-AAA3A382D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2408" y="2783302"/>
            <a:ext cx="4144616" cy="3394006"/>
          </a:xfrm>
        </p:spPr>
        <p:txBody>
          <a:bodyPr>
            <a:normAutofit/>
          </a:bodyPr>
          <a:lstStyle/>
          <a:p>
            <a:r>
              <a:rPr lang="nb-NO" sz="2000" dirty="0" err="1"/>
              <a:t>Nødprosedyre</a:t>
            </a:r>
            <a:r>
              <a:rPr lang="nb-NO" sz="2000" dirty="0"/>
              <a:t> skal være tilgjengelig ved radiostasjonen.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DBEB41B-699B-40F4-866B-AC9E1FDC6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231" y="140743"/>
            <a:ext cx="4671412" cy="657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6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Det fonetiske alfabet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694F45-D9C7-44A2-9895-AAA3A382D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156791" cy="4351338"/>
          </a:xfrm>
        </p:spPr>
        <p:txBody>
          <a:bodyPr>
            <a:normAutofit/>
          </a:bodyPr>
          <a:lstStyle/>
          <a:p>
            <a:r>
              <a:rPr lang="nb-NO" sz="2000" dirty="0"/>
              <a:t>A = Alfa</a:t>
            </a:r>
          </a:p>
          <a:p>
            <a:r>
              <a:rPr lang="nb-NO" sz="2000" dirty="0"/>
              <a:t>B = Bravo</a:t>
            </a:r>
          </a:p>
          <a:p>
            <a:r>
              <a:rPr lang="nb-NO" sz="2000" dirty="0"/>
              <a:t>C = Charlie</a:t>
            </a:r>
          </a:p>
          <a:p>
            <a:r>
              <a:rPr lang="nb-NO" sz="2000" dirty="0"/>
              <a:t>D = Delta</a:t>
            </a:r>
          </a:p>
          <a:p>
            <a:r>
              <a:rPr lang="nb-NO" sz="2000" dirty="0"/>
              <a:t>E = </a:t>
            </a:r>
            <a:r>
              <a:rPr lang="nb-NO" sz="2000" dirty="0" err="1"/>
              <a:t>Echo</a:t>
            </a:r>
            <a:endParaRPr lang="nb-NO" sz="2000" dirty="0"/>
          </a:p>
          <a:p>
            <a:r>
              <a:rPr lang="nb-NO" sz="2000" dirty="0"/>
              <a:t>F = Foxtrot</a:t>
            </a:r>
          </a:p>
          <a:p>
            <a:r>
              <a:rPr lang="nb-NO" sz="2000" dirty="0"/>
              <a:t>G = Golf</a:t>
            </a:r>
          </a:p>
          <a:p>
            <a:r>
              <a:rPr lang="nb-NO" sz="2000" dirty="0"/>
              <a:t>I = India</a:t>
            </a:r>
          </a:p>
          <a:p>
            <a:r>
              <a:rPr lang="nb-NO" sz="2000" dirty="0"/>
              <a:t>J = </a:t>
            </a:r>
            <a:r>
              <a:rPr lang="nb-NO" sz="2000" dirty="0" err="1"/>
              <a:t>Juliet</a:t>
            </a:r>
            <a:endParaRPr lang="nb-NO" sz="2000" dirty="0"/>
          </a:p>
          <a:p>
            <a:r>
              <a:rPr lang="nb-NO" sz="2000" dirty="0"/>
              <a:t>K = Kilo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0AC10CAB-86B1-45CB-98A7-DE9DC39F723E}"/>
              </a:ext>
            </a:extLst>
          </p:cNvPr>
          <p:cNvSpPr txBox="1">
            <a:spLocks/>
          </p:cNvSpPr>
          <p:nvPr/>
        </p:nvSpPr>
        <p:spPr>
          <a:xfrm>
            <a:off x="3468756" y="1829076"/>
            <a:ext cx="21567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/>
              <a:t>L = Lima</a:t>
            </a:r>
          </a:p>
          <a:p>
            <a:r>
              <a:rPr lang="nb-NO" sz="2000" dirty="0"/>
              <a:t>M = Mike</a:t>
            </a:r>
          </a:p>
          <a:p>
            <a:r>
              <a:rPr lang="nb-NO" sz="2000" dirty="0"/>
              <a:t>N = November</a:t>
            </a:r>
          </a:p>
          <a:p>
            <a:r>
              <a:rPr lang="nb-NO" sz="2000" dirty="0"/>
              <a:t>O = Oscar</a:t>
            </a:r>
          </a:p>
          <a:p>
            <a:r>
              <a:rPr lang="nb-NO" sz="2000" dirty="0"/>
              <a:t>P = Papa</a:t>
            </a:r>
          </a:p>
          <a:p>
            <a:r>
              <a:rPr lang="nb-NO" sz="2000" dirty="0"/>
              <a:t>Q = </a:t>
            </a:r>
            <a:r>
              <a:rPr lang="nb-NO" sz="2000" dirty="0" err="1"/>
              <a:t>Quebeck</a:t>
            </a:r>
            <a:endParaRPr lang="nb-NO" sz="2000" dirty="0"/>
          </a:p>
          <a:p>
            <a:r>
              <a:rPr lang="nb-NO" sz="2000" dirty="0"/>
              <a:t>R = Romeo</a:t>
            </a:r>
          </a:p>
          <a:p>
            <a:r>
              <a:rPr lang="nb-NO" sz="2000" dirty="0"/>
              <a:t>S = Sierra</a:t>
            </a:r>
          </a:p>
          <a:p>
            <a:r>
              <a:rPr lang="nb-NO" sz="2000" dirty="0"/>
              <a:t>T = Tango</a:t>
            </a:r>
          </a:p>
          <a:p>
            <a:r>
              <a:rPr lang="nb-NO" sz="2000" dirty="0"/>
              <a:t>U = Uniform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108FA435-29E6-43D5-80CB-CFF862F42042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21567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/>
              <a:t>V = Victor</a:t>
            </a:r>
          </a:p>
          <a:p>
            <a:r>
              <a:rPr lang="nb-NO" sz="2000" dirty="0"/>
              <a:t>W = </a:t>
            </a:r>
            <a:r>
              <a:rPr lang="nb-NO" sz="2000" dirty="0" err="1"/>
              <a:t>Whiskey</a:t>
            </a:r>
            <a:endParaRPr lang="nb-NO" sz="2000" dirty="0"/>
          </a:p>
          <a:p>
            <a:r>
              <a:rPr lang="nb-NO" sz="2000" dirty="0" err="1"/>
              <a:t>X</a:t>
            </a:r>
            <a:r>
              <a:rPr lang="nb-NO" sz="2000" dirty="0"/>
              <a:t> = </a:t>
            </a:r>
            <a:r>
              <a:rPr lang="nb-NO" sz="2000" dirty="0" err="1"/>
              <a:t>Xray</a:t>
            </a:r>
            <a:endParaRPr lang="nb-NO" sz="2000" dirty="0"/>
          </a:p>
          <a:p>
            <a:r>
              <a:rPr lang="nb-NO" sz="2000" dirty="0"/>
              <a:t>Y = Yankee</a:t>
            </a:r>
          </a:p>
          <a:p>
            <a:r>
              <a:rPr lang="nb-NO" sz="2000" dirty="0"/>
              <a:t>Z = Zulu</a:t>
            </a:r>
          </a:p>
          <a:p>
            <a:endParaRPr lang="nb-NO" sz="2000" dirty="0"/>
          </a:p>
          <a:p>
            <a:r>
              <a:rPr lang="nb-NO" sz="2000" dirty="0"/>
              <a:t>Æ = </a:t>
            </a:r>
            <a:r>
              <a:rPr lang="nb-NO" sz="2000" dirty="0" err="1"/>
              <a:t>Ægir</a:t>
            </a:r>
            <a:endParaRPr lang="nb-NO" sz="2000" dirty="0"/>
          </a:p>
          <a:p>
            <a:r>
              <a:rPr lang="nb-NO" sz="2000" dirty="0"/>
              <a:t>Ø = Østen</a:t>
            </a:r>
          </a:p>
          <a:p>
            <a:r>
              <a:rPr lang="nb-NO" sz="2000" dirty="0"/>
              <a:t>Å = Åse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E8D147-23A8-4117-A470-B1E0B2E8A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239" y="2353917"/>
            <a:ext cx="260985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1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Nødalarmering</a:t>
            </a:r>
            <a:r>
              <a:rPr lang="nb-NO" dirty="0"/>
              <a:t> – 2 måter: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694F45-D9C7-44A2-9895-AAA3A382D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054969" cy="4786191"/>
          </a:xfrm>
          <a:ln w="381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nb-NO" sz="2000" dirty="0"/>
              <a:t>Trykk DSC </a:t>
            </a:r>
            <a:r>
              <a:rPr lang="nb-NO" sz="2000" dirty="0" err="1"/>
              <a:t>nødknapp</a:t>
            </a:r>
            <a:r>
              <a:rPr lang="nb-NO" sz="2000" dirty="0"/>
              <a:t>.</a:t>
            </a:r>
          </a:p>
          <a:p>
            <a:r>
              <a:rPr lang="nb-NO" sz="2000" dirty="0"/>
              <a:t>Velg nødmelding:</a:t>
            </a:r>
          </a:p>
          <a:p>
            <a:pPr lvl="1"/>
            <a:r>
              <a:rPr lang="nb-NO" sz="1600" dirty="0"/>
              <a:t>1 Fire / </a:t>
            </a:r>
            <a:r>
              <a:rPr lang="nb-NO" sz="1600" dirty="0" err="1"/>
              <a:t>explosion</a:t>
            </a:r>
            <a:r>
              <a:rPr lang="nb-NO" sz="1600" dirty="0"/>
              <a:t>: 	Brann / eksplosjon</a:t>
            </a:r>
          </a:p>
          <a:p>
            <a:pPr lvl="1"/>
            <a:r>
              <a:rPr lang="nb-NO" sz="1600" dirty="0"/>
              <a:t>2 </a:t>
            </a:r>
            <a:r>
              <a:rPr lang="nb-NO" sz="1600" dirty="0" err="1"/>
              <a:t>Flooding</a:t>
            </a:r>
            <a:r>
              <a:rPr lang="nb-NO" sz="1600" dirty="0"/>
              <a:t>		Flom / vannfylling</a:t>
            </a:r>
          </a:p>
          <a:p>
            <a:pPr lvl="1"/>
            <a:r>
              <a:rPr lang="nb-NO" sz="1600" dirty="0"/>
              <a:t>3 </a:t>
            </a:r>
            <a:r>
              <a:rPr lang="nb-NO" sz="1600" dirty="0" err="1"/>
              <a:t>Colission</a:t>
            </a:r>
            <a:r>
              <a:rPr lang="nb-NO" sz="1600" dirty="0"/>
              <a:t>		Kollisjon</a:t>
            </a:r>
          </a:p>
          <a:p>
            <a:pPr lvl="1"/>
            <a:r>
              <a:rPr lang="nb-NO" sz="1600" dirty="0"/>
              <a:t>4 </a:t>
            </a:r>
            <a:r>
              <a:rPr lang="nb-NO" sz="1600" dirty="0" err="1"/>
              <a:t>Grounding</a:t>
            </a:r>
            <a:r>
              <a:rPr lang="nb-NO" sz="1600" dirty="0"/>
              <a:t>		Grunnstøting</a:t>
            </a:r>
          </a:p>
          <a:p>
            <a:pPr lvl="1"/>
            <a:r>
              <a:rPr lang="nb-NO" sz="1600" dirty="0"/>
              <a:t>5 Listing / </a:t>
            </a:r>
            <a:r>
              <a:rPr lang="nb-NO" sz="1600" dirty="0" err="1"/>
              <a:t>capsizing</a:t>
            </a:r>
            <a:r>
              <a:rPr lang="nb-NO" sz="1600" dirty="0"/>
              <a:t>	Slagside / kantring</a:t>
            </a:r>
          </a:p>
          <a:p>
            <a:pPr lvl="1"/>
            <a:r>
              <a:rPr lang="nb-NO" sz="1600" dirty="0"/>
              <a:t>6 Sinking		Synker</a:t>
            </a:r>
          </a:p>
          <a:p>
            <a:pPr lvl="1"/>
            <a:r>
              <a:rPr lang="nb-NO" sz="1600" dirty="0"/>
              <a:t>7 </a:t>
            </a:r>
            <a:r>
              <a:rPr lang="nb-NO" sz="1600" dirty="0" err="1"/>
              <a:t>Disable</a:t>
            </a:r>
            <a:r>
              <a:rPr lang="nb-NO" sz="1600" dirty="0"/>
              <a:t>		Manøvreringsudyktig</a:t>
            </a:r>
          </a:p>
          <a:p>
            <a:pPr lvl="1"/>
            <a:r>
              <a:rPr lang="nb-NO" sz="1600" dirty="0"/>
              <a:t>8 </a:t>
            </a:r>
            <a:r>
              <a:rPr lang="nb-NO" sz="1600" dirty="0" err="1"/>
              <a:t>Undesignated</a:t>
            </a:r>
            <a:r>
              <a:rPr lang="nb-NO" sz="1600" dirty="0"/>
              <a:t>	Ubestemt, andre typer</a:t>
            </a:r>
          </a:p>
          <a:p>
            <a:pPr lvl="1"/>
            <a:r>
              <a:rPr lang="nb-NO" sz="1600" dirty="0"/>
              <a:t>9 </a:t>
            </a:r>
            <a:r>
              <a:rPr lang="nb-NO" sz="1600" dirty="0" err="1"/>
              <a:t>Abandoning</a:t>
            </a:r>
            <a:r>
              <a:rPr lang="nb-NO" sz="1600" dirty="0"/>
              <a:t>	Forlater </a:t>
            </a:r>
            <a:r>
              <a:rPr lang="nb-NO" sz="1600" dirty="0" err="1"/>
              <a:t>farøtyet</a:t>
            </a:r>
            <a:endParaRPr lang="nb-NO" sz="1600" dirty="0"/>
          </a:p>
          <a:p>
            <a:pPr lvl="1"/>
            <a:r>
              <a:rPr lang="nb-NO" sz="1600" dirty="0"/>
              <a:t>10 </a:t>
            </a:r>
            <a:r>
              <a:rPr lang="nb-NO" sz="1600" dirty="0" err="1"/>
              <a:t>Piracy</a:t>
            </a:r>
            <a:r>
              <a:rPr lang="nb-NO" sz="1600" dirty="0"/>
              <a:t>		Piratangrep</a:t>
            </a:r>
          </a:p>
          <a:p>
            <a:pPr lvl="1"/>
            <a:r>
              <a:rPr lang="nb-NO" sz="1600" dirty="0"/>
              <a:t>11 Man over </a:t>
            </a:r>
            <a:r>
              <a:rPr lang="nb-NO" sz="1600" dirty="0" err="1"/>
              <a:t>board</a:t>
            </a:r>
            <a:r>
              <a:rPr lang="nb-NO" sz="1600" dirty="0"/>
              <a:t>	Person over bord</a:t>
            </a:r>
          </a:p>
          <a:p>
            <a:r>
              <a:rPr lang="nb-NO" sz="2000" dirty="0"/>
              <a:t>Etter angitt type, hold inne </a:t>
            </a:r>
            <a:r>
              <a:rPr lang="nb-NO" sz="2000" dirty="0" err="1"/>
              <a:t>nødknappen</a:t>
            </a:r>
            <a:r>
              <a:rPr lang="nb-NO" sz="2000" dirty="0"/>
              <a:t> i 5 sekunder</a:t>
            </a:r>
          </a:p>
          <a:p>
            <a:r>
              <a:rPr lang="nb-NO" sz="2000" dirty="0"/>
              <a:t>Systemet sender nå ut posisjon, identifikasjon (MMSI) og type nød. Meldingen sendes automatisk hvert 3 minutt inntil noen kvitterer for mottatt melding</a:t>
            </a:r>
          </a:p>
          <a:p>
            <a:pPr lvl="1"/>
            <a:endParaRPr lang="nb-NO" sz="1600" dirty="0"/>
          </a:p>
          <a:p>
            <a:pPr lvl="1"/>
            <a:endParaRPr lang="nb-NO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6E86D96E-3310-4591-ABBE-DDC5099ED729}"/>
              </a:ext>
            </a:extLst>
          </p:cNvPr>
          <p:cNvSpPr txBox="1">
            <a:spLocks/>
          </p:cNvSpPr>
          <p:nvPr/>
        </p:nvSpPr>
        <p:spPr>
          <a:xfrm>
            <a:off x="7287063" y="1825624"/>
            <a:ext cx="3785383" cy="269010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/>
              <a:t>Trykk og hold inne DSC knappen i 5 sekunder</a:t>
            </a:r>
          </a:p>
          <a:p>
            <a:r>
              <a:rPr lang="nb-NO" sz="2000" dirty="0"/>
              <a:t>Systemet sender nå ut posisjon, identifikasjon (MMSI) og type nød = </a:t>
            </a:r>
            <a:r>
              <a:rPr lang="nb-NO" sz="2000" dirty="0" err="1"/>
              <a:t>undesignated</a:t>
            </a:r>
            <a:r>
              <a:rPr lang="nb-NO" sz="2000" dirty="0"/>
              <a:t>. Meldingen sendes automatisk hvert 3 minutt inntil noen kvitterer for mottatt melding</a:t>
            </a:r>
          </a:p>
          <a:p>
            <a:endParaRPr lang="nb-NO" dirty="0"/>
          </a:p>
          <a:p>
            <a:pPr lvl="1"/>
            <a:endParaRPr lang="nb-NO" sz="1600" dirty="0"/>
          </a:p>
          <a:p>
            <a:pPr lvl="1"/>
            <a:endParaRPr lang="nb-NO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F88F6D1-D0EC-4893-87FF-E25D9C2D9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647" y="4650665"/>
            <a:ext cx="2894021" cy="196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7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Nødkalling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694F45-D9C7-44A2-9895-AAA3A382D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401" y="2287829"/>
            <a:ext cx="3452446" cy="2941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/>
              <a:t>Mayday </a:t>
            </a:r>
            <a:r>
              <a:rPr lang="nb-NO" sz="2000" dirty="0" err="1"/>
              <a:t>Mayday</a:t>
            </a:r>
            <a:r>
              <a:rPr lang="nb-NO" sz="2000" dirty="0"/>
              <a:t> </a:t>
            </a:r>
            <a:r>
              <a:rPr lang="nb-NO" sz="2000" dirty="0" err="1"/>
              <a:t>Mayday</a:t>
            </a:r>
            <a:endParaRPr lang="nb-NO" sz="2000" dirty="0"/>
          </a:p>
          <a:p>
            <a:pPr marL="0" indent="0">
              <a:buNone/>
            </a:pPr>
            <a:r>
              <a:rPr lang="nb-NO" sz="2000" dirty="0"/>
              <a:t>Dette er </a:t>
            </a:r>
          </a:p>
          <a:p>
            <a:pPr marL="0" indent="0">
              <a:buNone/>
            </a:pPr>
            <a:r>
              <a:rPr lang="nb-NO" sz="2000" dirty="0"/>
              <a:t>Pontos </a:t>
            </a:r>
            <a:r>
              <a:rPr lang="nb-NO" sz="2000" dirty="0" err="1"/>
              <a:t>Pontos</a:t>
            </a:r>
            <a:r>
              <a:rPr lang="nb-NO" sz="2000" dirty="0"/>
              <a:t> </a:t>
            </a:r>
            <a:r>
              <a:rPr lang="nb-NO" sz="2000" dirty="0" err="1"/>
              <a:t>Pontos</a:t>
            </a:r>
            <a:endParaRPr lang="nb-NO" sz="2000" dirty="0"/>
          </a:p>
          <a:p>
            <a:pPr marL="0" indent="0">
              <a:buNone/>
            </a:pPr>
            <a:r>
              <a:rPr lang="nb-NO" sz="2000" dirty="0"/>
              <a:t>LD3926 MMSI 25785630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0A9D977-8917-4A81-A5BD-3466D2A17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324" y="2528887"/>
            <a:ext cx="2543175" cy="180022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5B63DC15-F4CB-414F-816D-CA84503BF043}"/>
              </a:ext>
            </a:extLst>
          </p:cNvPr>
          <p:cNvSpPr txBox="1">
            <a:spLocks/>
          </p:cNvSpPr>
          <p:nvPr/>
        </p:nvSpPr>
        <p:spPr>
          <a:xfrm>
            <a:off x="7488335" y="2287830"/>
            <a:ext cx="3452446" cy="2941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Mayday </a:t>
            </a:r>
            <a:r>
              <a:rPr lang="nb-NO" sz="2000" dirty="0" err="1"/>
              <a:t>Mayday</a:t>
            </a:r>
            <a:r>
              <a:rPr lang="nb-NO" sz="2000" dirty="0"/>
              <a:t> </a:t>
            </a:r>
            <a:r>
              <a:rPr lang="nb-NO" sz="2000" dirty="0" err="1"/>
              <a:t>Mayday</a:t>
            </a: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This is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Pontos </a:t>
            </a:r>
            <a:r>
              <a:rPr lang="nb-NO" sz="2000" dirty="0" err="1"/>
              <a:t>Pontos</a:t>
            </a:r>
            <a:r>
              <a:rPr lang="nb-NO" sz="2000" dirty="0"/>
              <a:t> </a:t>
            </a:r>
            <a:r>
              <a:rPr lang="nb-NO" sz="2000" dirty="0" err="1"/>
              <a:t>Pontos</a:t>
            </a:r>
            <a:endParaRPr lang="nb-NO" sz="2000" dirty="0"/>
          </a:p>
          <a:p>
            <a:pPr marL="0" indent="0">
              <a:buNone/>
            </a:pPr>
            <a:r>
              <a:rPr lang="nb-NO" sz="2000" dirty="0"/>
              <a:t>LD3926 MMSI 25785630</a:t>
            </a:r>
          </a:p>
        </p:txBody>
      </p:sp>
    </p:spTree>
    <p:extLst>
      <p:ext uri="{BB962C8B-B14F-4D97-AF65-F5344CB8AC3E}">
        <p14:creationId xmlns:p14="http://schemas.microsoft.com/office/powerpoint/2010/main" val="10575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Nødmelding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694F45-D9C7-44A2-9895-AAA3A382D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7642"/>
            <a:ext cx="4479388" cy="3443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/>
              <a:t>Mayday</a:t>
            </a:r>
          </a:p>
          <a:p>
            <a:pPr marL="0" indent="0">
              <a:buNone/>
            </a:pPr>
            <a:r>
              <a:rPr lang="nb-NO" sz="2000" dirty="0"/>
              <a:t>Pontos</a:t>
            </a:r>
          </a:p>
          <a:p>
            <a:pPr marL="0" indent="0">
              <a:buNone/>
            </a:pPr>
            <a:r>
              <a:rPr lang="nb-NO" sz="2000" dirty="0"/>
              <a:t>LD3926 MMSI 25785630</a:t>
            </a:r>
          </a:p>
          <a:p>
            <a:pPr marL="0" indent="0">
              <a:buNone/>
            </a:pPr>
            <a:r>
              <a:rPr lang="nb-NO" sz="2000" dirty="0"/>
              <a:t>I posisjon</a:t>
            </a:r>
            <a:r>
              <a:rPr lang="nb-NO" sz="2000" b="1" dirty="0"/>
              <a:t> </a:t>
            </a:r>
            <a:r>
              <a:rPr lang="nb-NO" sz="2000" dirty="0"/>
              <a:t>59o00’00’’ N 009o10’11’’ Ø</a:t>
            </a:r>
          </a:p>
          <a:p>
            <a:pPr marL="0" indent="0">
              <a:buNone/>
            </a:pPr>
            <a:r>
              <a:rPr lang="nb-NO" sz="2000" dirty="0"/>
              <a:t>Synker </a:t>
            </a:r>
          </a:p>
          <a:p>
            <a:pPr marL="0" indent="0">
              <a:buNone/>
            </a:pPr>
            <a:r>
              <a:rPr lang="nb-NO" sz="2000" dirty="0"/>
              <a:t>Trenger øyeblikkelig assistanse</a:t>
            </a:r>
          </a:p>
          <a:p>
            <a:pPr marL="0" indent="0">
              <a:buNone/>
            </a:pPr>
            <a:r>
              <a:rPr lang="nb-NO" sz="2000" dirty="0"/>
              <a:t>8 personer om bord. Høy sjøgang.</a:t>
            </a:r>
          </a:p>
          <a:p>
            <a:pPr marL="0" indent="0">
              <a:buNone/>
            </a:pPr>
            <a:r>
              <a:rPr lang="nb-NO" sz="2000" dirty="0"/>
              <a:t>Evakuerer fartøyet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451F675-3BF1-4829-A1BD-260267BFE987}"/>
              </a:ext>
            </a:extLst>
          </p:cNvPr>
          <p:cNvSpPr txBox="1">
            <a:spLocks/>
          </p:cNvSpPr>
          <p:nvPr/>
        </p:nvSpPr>
        <p:spPr>
          <a:xfrm>
            <a:off x="6322255" y="2537641"/>
            <a:ext cx="4479388" cy="344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Mayday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Pontos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LD3926 MMSI 25785630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In </a:t>
            </a:r>
            <a:r>
              <a:rPr lang="nb-NO" sz="2000" dirty="0" err="1"/>
              <a:t>position</a:t>
            </a:r>
            <a:r>
              <a:rPr lang="nb-NO" sz="2000" dirty="0"/>
              <a:t> 59o00’00’’ N 009o10’11’’ 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Sinking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 err="1"/>
              <a:t>Need</a:t>
            </a:r>
            <a:r>
              <a:rPr lang="nb-NO" sz="2000" dirty="0"/>
              <a:t> immediate </a:t>
            </a:r>
            <a:r>
              <a:rPr lang="nb-NO" sz="2000" dirty="0" err="1"/>
              <a:t>assistance</a:t>
            </a: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8 persons </a:t>
            </a:r>
            <a:r>
              <a:rPr lang="nb-NO" sz="2000" dirty="0" err="1"/>
              <a:t>on</a:t>
            </a:r>
            <a:r>
              <a:rPr lang="nb-NO" sz="2000" dirty="0"/>
              <a:t> </a:t>
            </a:r>
            <a:r>
              <a:rPr lang="nb-NO" sz="2000" dirty="0" err="1"/>
              <a:t>board</a:t>
            </a:r>
            <a:r>
              <a:rPr lang="nb-NO" sz="2000" dirty="0"/>
              <a:t>. High </a:t>
            </a:r>
            <a:r>
              <a:rPr lang="nb-NO" sz="2000" dirty="0" err="1"/>
              <a:t>sea</a:t>
            </a:r>
            <a:r>
              <a:rPr lang="nb-NO" sz="20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 err="1"/>
              <a:t>Abandoning</a:t>
            </a:r>
            <a:r>
              <a:rPr lang="nb-NO" sz="2000" dirty="0"/>
              <a:t> </a:t>
            </a:r>
            <a:r>
              <a:rPr lang="nb-NO" sz="2000" dirty="0" err="1"/>
              <a:t>vessel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12562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Mayday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694F45-D9C7-44A2-9895-AAA3A382D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43954" cy="4351338"/>
          </a:xfrm>
        </p:spPr>
        <p:txBody>
          <a:bodyPr>
            <a:normAutofit/>
          </a:bodyPr>
          <a:lstStyle/>
          <a:p>
            <a:r>
              <a:rPr lang="nb-NO" sz="2000" dirty="0"/>
              <a:t>Nødmeldinger skal gjentas med jevne mellomrom – til man får svar. Mellomrom skal være så langt at andre fartøy får tid til å svare.</a:t>
            </a:r>
          </a:p>
          <a:p>
            <a:r>
              <a:rPr lang="nb-NO" sz="2000" dirty="0"/>
              <a:t>Det er ikke alle fartøy som har radiostasjoner med DSC-funksjon. Det er derfor viktig å gi melding over radio.</a:t>
            </a:r>
          </a:p>
          <a:p>
            <a:r>
              <a:rPr lang="nb-NO" sz="2000" dirty="0"/>
              <a:t>Du skal alltid oppgi posisjon i nødmeldingen. Dersom bredde- og lengdegrad ikke er tilgjengelig, kan oppgi en lokal posisjonsbeskrivelse som angir hvor du er. For eksempel:</a:t>
            </a:r>
          </a:p>
          <a:p>
            <a:pPr lvl="1"/>
            <a:r>
              <a:rPr lang="nb-NO" sz="1600" dirty="0"/>
              <a:t>«I posisjon </a:t>
            </a:r>
            <a:r>
              <a:rPr lang="nb-NO" sz="1600" dirty="0" err="1"/>
              <a:t>ca</a:t>
            </a:r>
            <a:r>
              <a:rPr lang="nb-NO" sz="1600" dirty="0"/>
              <a:t> 1 nautisk mil øst for stråholmen»</a:t>
            </a:r>
          </a:p>
          <a:p>
            <a:pPr lvl="1"/>
            <a:endParaRPr lang="nb-NO" sz="1600" dirty="0"/>
          </a:p>
          <a:p>
            <a:endParaRPr lang="nb-NO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E6F2CC5-E020-463B-8AD4-9B46D0C03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737" y="2832587"/>
            <a:ext cx="4291902" cy="166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8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gjør vi om vi hører mayday?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694F45-D9C7-44A2-9895-AAA3A382D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742" y="2242500"/>
            <a:ext cx="4296508" cy="2470177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nb-NO" sz="2000" dirty="0"/>
              <a:t>Kvittering for mottatt mayday:</a:t>
            </a:r>
          </a:p>
          <a:p>
            <a:r>
              <a:rPr lang="nb-NO" sz="2000" dirty="0"/>
              <a:t>Alle fartøy og kystradiostasjoner har plikt til å motta nødmeldinger</a:t>
            </a:r>
          </a:p>
          <a:p>
            <a:r>
              <a:rPr lang="nb-NO" sz="2000" dirty="0"/>
              <a:t>Alle har plikt til å svare på meldinger</a:t>
            </a:r>
          </a:p>
          <a:p>
            <a:r>
              <a:rPr lang="nb-NO" sz="2000" dirty="0"/>
              <a:t>Alle har plikt til å hjelpe (dersom man kan assistere)</a:t>
            </a:r>
            <a:endParaRPr lang="nb-NO" sz="1600" dirty="0"/>
          </a:p>
          <a:p>
            <a:pPr lvl="1"/>
            <a:endParaRPr lang="nb-NO" sz="1600" dirty="0"/>
          </a:p>
          <a:p>
            <a:endParaRPr lang="nb-NO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16455B99-B4EE-484B-A761-9275407508B7}"/>
              </a:ext>
            </a:extLst>
          </p:cNvPr>
          <p:cNvSpPr txBox="1">
            <a:spLocks/>
          </p:cNvSpPr>
          <p:nvPr/>
        </p:nvSpPr>
        <p:spPr>
          <a:xfrm>
            <a:off x="6096000" y="2242500"/>
            <a:ext cx="5650523" cy="3581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/>
              <a:t>Etter at du har hørt en maydaymelding eller fått et varsel på radiostasjonens DSC – vent noen minutter med å svare (dette fordi kystradiostasjonene vanligvis er de første til å svare)</a:t>
            </a:r>
          </a:p>
          <a:p>
            <a:r>
              <a:rPr lang="nb-NO" sz="2000" dirty="0"/>
              <a:t>Start umiddelbart vurdering på hvordan du kan bidra</a:t>
            </a:r>
          </a:p>
          <a:p>
            <a:pPr lvl="1"/>
            <a:r>
              <a:rPr lang="nb-NO" sz="1800" dirty="0"/>
              <a:t>Assistanse? Hvor langt er det til den som trenger hjelp – beregne tid til ankomst</a:t>
            </a:r>
          </a:p>
          <a:p>
            <a:pPr lvl="1"/>
            <a:r>
              <a:rPr lang="nb-NO" sz="1800" dirty="0"/>
              <a:t>Sleping ?</a:t>
            </a:r>
          </a:p>
          <a:p>
            <a:pPr lvl="1"/>
            <a:r>
              <a:rPr lang="nb-NO" sz="1800" dirty="0"/>
              <a:t>Lege / førstehjelp ? </a:t>
            </a:r>
          </a:p>
          <a:p>
            <a:pPr lvl="1"/>
            <a:endParaRPr lang="nb-NO" sz="1600" dirty="0"/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29964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VHF - Kurset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694F45-D9C7-44A2-9895-AAA3A382D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957" y="2557669"/>
            <a:ext cx="9528313" cy="3808275"/>
          </a:xfrm>
        </p:spPr>
        <p:txBody>
          <a:bodyPr>
            <a:normAutofit/>
          </a:bodyPr>
          <a:lstStyle/>
          <a:p>
            <a:r>
              <a:rPr lang="nb-NO" sz="2000" i="1" dirty="0"/>
              <a:t>Kurset leder frem til eksamen for SRC – </a:t>
            </a:r>
            <a:r>
              <a:rPr lang="nb-NO" sz="2000" i="1" dirty="0" err="1"/>
              <a:t>short</a:t>
            </a:r>
            <a:r>
              <a:rPr lang="nb-NO" sz="2000" i="1" dirty="0"/>
              <a:t> range </a:t>
            </a:r>
            <a:r>
              <a:rPr lang="nb-NO" sz="2000" i="1" dirty="0" err="1"/>
              <a:t>certificate</a:t>
            </a:r>
            <a:r>
              <a:rPr lang="nb-NO" sz="2000" i="1" dirty="0"/>
              <a:t> (VHF). Sertifikatet er internasjonalt.</a:t>
            </a:r>
          </a:p>
          <a:p>
            <a:r>
              <a:rPr lang="nb-NO" sz="2000" i="1" dirty="0"/>
              <a:t>Instruksjonsboken «Mayday» (Torbjørn </a:t>
            </a:r>
            <a:r>
              <a:rPr lang="nb-NO" sz="2000" i="1" dirty="0" err="1"/>
              <a:t>Tembre</a:t>
            </a:r>
            <a:r>
              <a:rPr lang="nb-NO" sz="2000" i="1" dirty="0"/>
              <a:t>, Skagerrak Forlag, 2017) er grunnlaget for innholdet i kurset og presentasjonen.</a:t>
            </a:r>
          </a:p>
          <a:p>
            <a:r>
              <a:rPr lang="nb-NO" sz="2000" i="1" dirty="0" smtClean="0"/>
              <a:t>Etter </a:t>
            </a:r>
            <a:r>
              <a:rPr lang="nb-NO" sz="2000" i="1" dirty="0"/>
              <a:t>gjennomgått kurs kan deltaker melde seg opp til eksamen på internett – telenor.no/kystradio</a:t>
            </a:r>
          </a:p>
          <a:p>
            <a:r>
              <a:rPr lang="nb-NO" sz="2000" i="1" dirty="0"/>
              <a:t>Internettadressen </a:t>
            </a:r>
            <a:r>
              <a:rPr lang="nb-NO" sz="2000" i="1" dirty="0" smtClean="0">
                <a:hlinkClick r:id="rId2"/>
              </a:rPr>
              <a:t>www.vhfguiden.no</a:t>
            </a:r>
            <a:r>
              <a:rPr lang="nb-NO" sz="2000" i="1" dirty="0" smtClean="0"/>
              <a:t> </a:t>
            </a:r>
            <a:r>
              <a:rPr lang="nb-NO" sz="2000" i="1" dirty="0"/>
              <a:t>er det tilgjengelig videoer med forklaringer og instruksjoner.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0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Kvittering på mayday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E0841A1-6759-4D37-9FBD-FE17DAA88738}"/>
              </a:ext>
            </a:extLst>
          </p:cNvPr>
          <p:cNvSpPr txBox="1">
            <a:spLocks/>
          </p:cNvSpPr>
          <p:nvPr/>
        </p:nvSpPr>
        <p:spPr>
          <a:xfrm>
            <a:off x="813401" y="2287829"/>
            <a:ext cx="4068088" cy="2941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Mayday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Pontos LD3926 MMSI 25785630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Dette 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Mathilde LI3835 MMSI 2588096430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Mottatt mayday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CDCD867E-78F4-4E53-82D2-AFCB2E7D0B28}"/>
              </a:ext>
            </a:extLst>
          </p:cNvPr>
          <p:cNvSpPr txBox="1">
            <a:spLocks/>
          </p:cNvSpPr>
          <p:nvPr/>
        </p:nvSpPr>
        <p:spPr>
          <a:xfrm>
            <a:off x="6638412" y="2287828"/>
            <a:ext cx="4068088" cy="2941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Mayday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Pontos LD3926 MMSI 25785630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This is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Mathilde LI3835 MMSI 2588096430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 err="1"/>
              <a:t>Recieved</a:t>
            </a:r>
            <a:r>
              <a:rPr lang="nb-NO" sz="2000" dirty="0"/>
              <a:t> mayday</a:t>
            </a:r>
          </a:p>
        </p:txBody>
      </p:sp>
    </p:spTree>
    <p:extLst>
      <p:ext uri="{BB962C8B-B14F-4D97-AF65-F5344CB8AC3E}">
        <p14:creationId xmlns:p14="http://schemas.microsoft.com/office/powerpoint/2010/main" val="394616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Assistansemelding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694F45-D9C7-44A2-9895-AAA3A382D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305" y="5538678"/>
            <a:ext cx="6935763" cy="671750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nb-NO" sz="2000" dirty="0"/>
              <a:t>Dersom en kystradiostasjon har kvittert for mottatt maydaymelding, er det denne du skal forholde deg til videre!</a:t>
            </a:r>
            <a:endParaRPr lang="nb-NO" sz="1600" dirty="0"/>
          </a:p>
          <a:p>
            <a:pPr lvl="1"/>
            <a:endParaRPr lang="nb-NO" sz="1600" dirty="0"/>
          </a:p>
          <a:p>
            <a:endParaRPr lang="nb-NO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E0841A1-6759-4D37-9FBD-FE17DAA88738}"/>
              </a:ext>
            </a:extLst>
          </p:cNvPr>
          <p:cNvSpPr txBox="1">
            <a:spLocks/>
          </p:cNvSpPr>
          <p:nvPr/>
        </p:nvSpPr>
        <p:spPr>
          <a:xfrm>
            <a:off x="838200" y="2412653"/>
            <a:ext cx="4068088" cy="2941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Mayday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Pontos LD3926 MMSI 25785630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Dette 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Mathilde LI3835 MMSI 2588096430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Vi går med 6 knop. Ankomst om 30 minutter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CDCD867E-78F4-4E53-82D2-AFCB2E7D0B28}"/>
              </a:ext>
            </a:extLst>
          </p:cNvPr>
          <p:cNvSpPr txBox="1">
            <a:spLocks/>
          </p:cNvSpPr>
          <p:nvPr/>
        </p:nvSpPr>
        <p:spPr>
          <a:xfrm>
            <a:off x="6483667" y="2412652"/>
            <a:ext cx="4068088" cy="2941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Mayday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Pontos LD3926 MMSI 25785630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This is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Mathilde LI3835 MMSI 2588096430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Our speed is 6 knot, </a:t>
            </a:r>
            <a:r>
              <a:rPr lang="nb-NO" sz="2000" dirty="0" err="1"/>
              <a:t>estimated</a:t>
            </a:r>
            <a:r>
              <a:rPr lang="nb-NO" sz="2000" dirty="0"/>
              <a:t> time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arrival</a:t>
            </a:r>
            <a:r>
              <a:rPr lang="nb-NO" sz="2000" dirty="0"/>
              <a:t> </a:t>
            </a:r>
            <a:r>
              <a:rPr lang="nb-NO" sz="2000" dirty="0" err="1"/>
              <a:t>within</a:t>
            </a:r>
            <a:r>
              <a:rPr lang="nb-NO" sz="2000" dirty="0"/>
              <a:t> 30 </a:t>
            </a:r>
            <a:r>
              <a:rPr lang="nb-NO" sz="2000" dirty="0" err="1"/>
              <a:t>minutes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20854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Videresending av mayday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E0841A1-6759-4D37-9FBD-FE17DAA88738}"/>
              </a:ext>
            </a:extLst>
          </p:cNvPr>
          <p:cNvSpPr txBox="1">
            <a:spLocks/>
          </p:cNvSpPr>
          <p:nvPr/>
        </p:nvSpPr>
        <p:spPr>
          <a:xfrm>
            <a:off x="661930" y="2153797"/>
            <a:ext cx="4328711" cy="470420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Mayday </a:t>
            </a:r>
            <a:r>
              <a:rPr lang="nb-NO" sz="2000" dirty="0" err="1"/>
              <a:t>Relay</a:t>
            </a:r>
            <a:r>
              <a:rPr lang="nb-NO" sz="2000" dirty="0"/>
              <a:t> Mayday </a:t>
            </a:r>
            <a:r>
              <a:rPr lang="nb-NO" sz="2000" dirty="0" err="1"/>
              <a:t>relay</a:t>
            </a:r>
            <a:r>
              <a:rPr lang="nb-NO" sz="2000" dirty="0"/>
              <a:t> Mayday </a:t>
            </a:r>
            <a:r>
              <a:rPr lang="nb-NO" sz="2000" dirty="0" err="1"/>
              <a:t>relay</a:t>
            </a: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Alle stasjoner Alle stasjoner Alle Stasjoner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Dette 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Mathilde </a:t>
            </a:r>
            <a:r>
              <a:rPr lang="nb-NO" sz="2000" dirty="0" err="1"/>
              <a:t>Mathilde</a:t>
            </a:r>
            <a:r>
              <a:rPr lang="nb-NO" sz="2000" dirty="0"/>
              <a:t> </a:t>
            </a:r>
            <a:r>
              <a:rPr lang="nb-NO" sz="2000" dirty="0" err="1"/>
              <a:t>Mathilde</a:t>
            </a: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LI3835 MMSI 2588096430</a:t>
            </a:r>
          </a:p>
          <a:p>
            <a:pPr marL="0" indent="0">
              <a:buNone/>
            </a:pPr>
            <a:r>
              <a:rPr lang="nb-NO" sz="2000" dirty="0"/>
              <a:t>Følgende mottatt fra Pontos LD3926 MMSI 25785630 på kanal 16 </a:t>
            </a:r>
            <a:r>
              <a:rPr lang="nb-NO" sz="2000" dirty="0" err="1"/>
              <a:t>kl</a:t>
            </a:r>
            <a:r>
              <a:rPr lang="nb-NO" sz="2000" dirty="0"/>
              <a:t> 1230 </a:t>
            </a:r>
          </a:p>
          <a:p>
            <a:pPr marL="0" indent="0">
              <a:buNone/>
            </a:pPr>
            <a:r>
              <a:rPr lang="nb-NO" sz="2000" b="1" dirty="0"/>
              <a:t>Mayday</a:t>
            </a:r>
          </a:p>
          <a:p>
            <a:pPr marL="0" indent="0">
              <a:buNone/>
            </a:pPr>
            <a:r>
              <a:rPr lang="nb-NO" sz="2000" b="1" dirty="0"/>
              <a:t>Pontos</a:t>
            </a:r>
          </a:p>
          <a:p>
            <a:pPr marL="0" indent="0">
              <a:buNone/>
            </a:pPr>
            <a:r>
              <a:rPr lang="nb-NO" sz="2000" b="1" dirty="0"/>
              <a:t>LD3926 MMSI 25785630</a:t>
            </a:r>
          </a:p>
          <a:p>
            <a:pPr marL="0" indent="0">
              <a:buNone/>
            </a:pPr>
            <a:r>
              <a:rPr lang="nb-NO" sz="2000" b="1" dirty="0"/>
              <a:t>I posisjon 59o00’00’’ N 009o10’11’’ Ø</a:t>
            </a:r>
          </a:p>
          <a:p>
            <a:pPr marL="0" indent="0">
              <a:buNone/>
            </a:pPr>
            <a:r>
              <a:rPr lang="nb-NO" sz="2000" b="1" dirty="0"/>
              <a:t>Synker </a:t>
            </a:r>
          </a:p>
          <a:p>
            <a:pPr marL="0" indent="0">
              <a:buNone/>
            </a:pPr>
            <a:r>
              <a:rPr lang="nb-NO" sz="2000" b="1" dirty="0"/>
              <a:t>Trenger øyeblikkelig assistanse</a:t>
            </a:r>
          </a:p>
          <a:p>
            <a:pPr marL="0" indent="0">
              <a:buNone/>
            </a:pPr>
            <a:r>
              <a:rPr lang="nb-NO" sz="2000" b="1" dirty="0"/>
              <a:t>8 personer om bord. Høy sjøgang.</a:t>
            </a:r>
          </a:p>
          <a:p>
            <a:pPr marL="0" indent="0">
              <a:buNone/>
            </a:pPr>
            <a:r>
              <a:rPr lang="nb-NO" sz="2000" b="1" dirty="0"/>
              <a:t>Evakuerer fartøyet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endParaRPr lang="nb-NO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B48D0702-21D6-47FC-9864-139B9D74EEA9}"/>
              </a:ext>
            </a:extLst>
          </p:cNvPr>
          <p:cNvSpPr txBox="1">
            <a:spLocks/>
          </p:cNvSpPr>
          <p:nvPr/>
        </p:nvSpPr>
        <p:spPr>
          <a:xfrm>
            <a:off x="6096000" y="2153797"/>
            <a:ext cx="4328711" cy="470420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Mayday </a:t>
            </a:r>
            <a:r>
              <a:rPr lang="nb-NO" sz="2000" dirty="0" err="1"/>
              <a:t>Relay</a:t>
            </a:r>
            <a:r>
              <a:rPr lang="nb-NO" sz="2000" dirty="0"/>
              <a:t> Mayday </a:t>
            </a:r>
            <a:r>
              <a:rPr lang="nb-NO" sz="2000" dirty="0" err="1"/>
              <a:t>relay</a:t>
            </a:r>
            <a:r>
              <a:rPr lang="nb-NO" sz="2000" dirty="0"/>
              <a:t> Mayday </a:t>
            </a:r>
            <a:r>
              <a:rPr lang="nb-NO" sz="2000" dirty="0" err="1"/>
              <a:t>relay</a:t>
            </a:r>
            <a:endParaRPr lang="nb-NO" sz="2000" dirty="0"/>
          </a:p>
          <a:p>
            <a:pPr marL="0" indent="0">
              <a:buNone/>
            </a:pPr>
            <a:r>
              <a:rPr lang="nb-NO" sz="2000" dirty="0"/>
              <a:t>All </a:t>
            </a:r>
            <a:r>
              <a:rPr lang="nb-NO" sz="2000" dirty="0" err="1"/>
              <a:t>stations</a:t>
            </a:r>
            <a:r>
              <a:rPr lang="nb-NO" sz="2000" dirty="0"/>
              <a:t> All </a:t>
            </a:r>
            <a:r>
              <a:rPr lang="nb-NO" sz="2000" dirty="0" err="1"/>
              <a:t>stations</a:t>
            </a:r>
            <a:r>
              <a:rPr lang="nb-NO" sz="2000" dirty="0"/>
              <a:t> All </a:t>
            </a:r>
            <a:r>
              <a:rPr lang="nb-NO" sz="2000" dirty="0" err="1"/>
              <a:t>stations</a:t>
            </a:r>
            <a:endParaRPr lang="nb-NO" sz="2000" dirty="0"/>
          </a:p>
          <a:p>
            <a:pPr marL="0" indent="0">
              <a:buNone/>
            </a:pPr>
            <a:r>
              <a:rPr lang="nb-NO" sz="2000" dirty="0"/>
              <a:t>This is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Mathilde </a:t>
            </a:r>
            <a:r>
              <a:rPr lang="nb-NO" sz="2000" dirty="0" err="1"/>
              <a:t>Mathilde</a:t>
            </a:r>
            <a:r>
              <a:rPr lang="nb-NO" sz="2000" dirty="0"/>
              <a:t> </a:t>
            </a:r>
            <a:r>
              <a:rPr lang="nb-NO" sz="2000" dirty="0" err="1"/>
              <a:t>Mathilde</a:t>
            </a: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LI3835 MMSI 2588096430</a:t>
            </a:r>
          </a:p>
          <a:p>
            <a:pPr marL="0" indent="0">
              <a:buNone/>
            </a:pPr>
            <a:r>
              <a:rPr lang="nb-NO" sz="2000" dirty="0" err="1"/>
              <a:t>Following</a:t>
            </a:r>
            <a:r>
              <a:rPr lang="nb-NO" sz="2000" dirty="0"/>
              <a:t> </a:t>
            </a:r>
            <a:r>
              <a:rPr lang="nb-NO" sz="2000" dirty="0" err="1"/>
              <a:t>recieved</a:t>
            </a:r>
            <a:r>
              <a:rPr lang="nb-NO" sz="2000" dirty="0"/>
              <a:t> from Pontos LD3926 MMSI 25785630 </a:t>
            </a:r>
            <a:r>
              <a:rPr lang="nb-NO" sz="2000" dirty="0" err="1"/>
              <a:t>on</a:t>
            </a:r>
            <a:r>
              <a:rPr lang="nb-NO" sz="2000" dirty="0"/>
              <a:t> </a:t>
            </a:r>
            <a:r>
              <a:rPr lang="nb-NO" sz="2000" dirty="0" err="1"/>
              <a:t>channel</a:t>
            </a:r>
            <a:r>
              <a:rPr lang="nb-NO" sz="2000" dirty="0"/>
              <a:t> 16 at 1230 </a:t>
            </a:r>
          </a:p>
          <a:p>
            <a:pPr marL="0" indent="0">
              <a:buNone/>
            </a:pPr>
            <a:r>
              <a:rPr lang="nb-NO" sz="2000" b="1" dirty="0"/>
              <a:t>Mayday</a:t>
            </a:r>
          </a:p>
          <a:p>
            <a:pPr marL="0" indent="0">
              <a:buNone/>
            </a:pPr>
            <a:r>
              <a:rPr lang="nb-NO" sz="2000" b="1" dirty="0"/>
              <a:t>Pontos</a:t>
            </a:r>
          </a:p>
          <a:p>
            <a:pPr marL="0" indent="0">
              <a:buNone/>
            </a:pPr>
            <a:r>
              <a:rPr lang="nb-NO" sz="2000" b="1" dirty="0"/>
              <a:t>LD3926 MMSI 25785630</a:t>
            </a:r>
          </a:p>
          <a:p>
            <a:pPr marL="0" indent="0">
              <a:buNone/>
            </a:pPr>
            <a:r>
              <a:rPr lang="nb-NO" sz="2000" b="1" dirty="0"/>
              <a:t>In </a:t>
            </a:r>
            <a:r>
              <a:rPr lang="nb-NO" sz="2000" b="1" dirty="0" err="1"/>
              <a:t>position</a:t>
            </a:r>
            <a:r>
              <a:rPr lang="nb-NO" sz="2000" b="1" dirty="0"/>
              <a:t> 59o00’00’’ N 009o10’11’’ E</a:t>
            </a:r>
          </a:p>
          <a:p>
            <a:pPr marL="0" indent="0">
              <a:buNone/>
            </a:pPr>
            <a:r>
              <a:rPr lang="nb-NO" sz="2000" b="1" dirty="0"/>
              <a:t>Sinking</a:t>
            </a:r>
          </a:p>
          <a:p>
            <a:pPr marL="0" indent="0">
              <a:buNone/>
            </a:pPr>
            <a:r>
              <a:rPr lang="nb-NO" sz="2000" b="1" dirty="0" err="1"/>
              <a:t>Need</a:t>
            </a:r>
            <a:r>
              <a:rPr lang="nb-NO" sz="2000" b="1" dirty="0"/>
              <a:t> immediate </a:t>
            </a:r>
            <a:r>
              <a:rPr lang="nb-NO" sz="2000" b="1" dirty="0" err="1"/>
              <a:t>assistance</a:t>
            </a:r>
            <a:endParaRPr lang="nb-NO" sz="2000" b="1" dirty="0"/>
          </a:p>
          <a:p>
            <a:pPr marL="0" indent="0">
              <a:buNone/>
            </a:pPr>
            <a:r>
              <a:rPr lang="nb-NO" sz="2000" b="1" dirty="0"/>
              <a:t>8 persons </a:t>
            </a:r>
            <a:r>
              <a:rPr lang="nb-NO" sz="2000" b="1" dirty="0" err="1"/>
              <a:t>on</a:t>
            </a:r>
            <a:r>
              <a:rPr lang="nb-NO" sz="2000" b="1" dirty="0"/>
              <a:t> </a:t>
            </a:r>
            <a:r>
              <a:rPr lang="nb-NO" sz="2000" b="1" dirty="0" err="1"/>
              <a:t>board</a:t>
            </a:r>
            <a:r>
              <a:rPr lang="nb-NO" sz="2000" b="1" dirty="0"/>
              <a:t>. High </a:t>
            </a:r>
            <a:r>
              <a:rPr lang="nb-NO" sz="2000" b="1" dirty="0" err="1"/>
              <a:t>sea</a:t>
            </a:r>
            <a:r>
              <a:rPr lang="nb-NO" sz="2000" b="1" dirty="0"/>
              <a:t>.</a:t>
            </a:r>
          </a:p>
          <a:p>
            <a:pPr marL="0" indent="0">
              <a:buNone/>
            </a:pPr>
            <a:r>
              <a:rPr lang="nb-NO" sz="2000" b="1" dirty="0" err="1"/>
              <a:t>Abandoning</a:t>
            </a:r>
            <a:r>
              <a:rPr lang="nb-NO" sz="2000" b="1" dirty="0"/>
              <a:t> </a:t>
            </a:r>
            <a:r>
              <a:rPr lang="nb-NO" sz="2000" b="1" dirty="0" err="1"/>
              <a:t>vessel</a:t>
            </a:r>
            <a:endParaRPr lang="nb-NO" sz="2000" b="1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47517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Radiotaushet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E0841A1-6759-4D37-9FBD-FE17DAA88738}"/>
              </a:ext>
            </a:extLst>
          </p:cNvPr>
          <p:cNvSpPr txBox="1">
            <a:spLocks/>
          </p:cNvSpPr>
          <p:nvPr/>
        </p:nvSpPr>
        <p:spPr>
          <a:xfrm>
            <a:off x="1223790" y="2153796"/>
            <a:ext cx="4328711" cy="4704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Mayday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Alle stasjoner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 err="1"/>
              <a:t>Seelonce</a:t>
            </a:r>
            <a:r>
              <a:rPr lang="nb-NO" sz="2000" dirty="0"/>
              <a:t> mayday</a:t>
            </a:r>
            <a:endParaRPr lang="nb-NO" sz="2000" b="1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endParaRPr lang="nb-NO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B48D0702-21D6-47FC-9864-139B9D74EEA9}"/>
              </a:ext>
            </a:extLst>
          </p:cNvPr>
          <p:cNvSpPr txBox="1">
            <a:spLocks/>
          </p:cNvSpPr>
          <p:nvPr/>
        </p:nvSpPr>
        <p:spPr>
          <a:xfrm>
            <a:off x="6096000" y="2153797"/>
            <a:ext cx="4328711" cy="4704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Mayday </a:t>
            </a:r>
            <a:r>
              <a:rPr lang="nb-NO" sz="2000" dirty="0" err="1"/>
              <a:t>relay</a:t>
            </a:r>
            <a:endParaRPr lang="nb-NO" sz="2000" dirty="0"/>
          </a:p>
          <a:p>
            <a:pPr marL="0" indent="0">
              <a:buNone/>
            </a:pPr>
            <a:r>
              <a:rPr lang="nb-NO" sz="2000" dirty="0"/>
              <a:t>All </a:t>
            </a:r>
            <a:r>
              <a:rPr lang="nb-NO" sz="2000" dirty="0" err="1"/>
              <a:t>stations</a:t>
            </a:r>
            <a:r>
              <a:rPr lang="nb-NO" sz="2000" dirty="0"/>
              <a:t> </a:t>
            </a:r>
          </a:p>
          <a:p>
            <a:pPr marL="0" indent="0">
              <a:buNone/>
            </a:pPr>
            <a:r>
              <a:rPr lang="nb-NO" sz="2000" dirty="0" err="1"/>
              <a:t>Seelonce</a:t>
            </a:r>
            <a:r>
              <a:rPr lang="nb-NO" sz="2000" dirty="0"/>
              <a:t> mayday</a:t>
            </a:r>
            <a:endParaRPr lang="nb-NO" sz="2000" b="1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endParaRPr lang="nb-NO" sz="20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16EC9C5-D3BD-45BE-81C3-79803EE8DC15}"/>
              </a:ext>
            </a:extLst>
          </p:cNvPr>
          <p:cNvSpPr txBox="1"/>
          <p:nvPr/>
        </p:nvSpPr>
        <p:spPr>
          <a:xfrm>
            <a:off x="2985571" y="4044232"/>
            <a:ext cx="513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Brukes for å pålegge radiotaushet.</a:t>
            </a:r>
          </a:p>
          <a:p>
            <a:r>
              <a:rPr lang="nb-NO" dirty="0"/>
              <a:t>Gjøres for eksempel når radiostasjoner som kun er hørbare for noen lager støy på kanal 16</a:t>
            </a:r>
          </a:p>
        </p:txBody>
      </p:sp>
    </p:spTree>
    <p:extLst>
      <p:ext uri="{BB962C8B-B14F-4D97-AF65-F5344CB8AC3E}">
        <p14:creationId xmlns:p14="http://schemas.microsoft.com/office/powerpoint/2010/main" val="105728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Avslutning av </a:t>
            </a:r>
            <a:r>
              <a:rPr lang="nb-NO" dirty="0" err="1"/>
              <a:t>nødtrafikk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E0841A1-6759-4D37-9FBD-FE17DAA88738}"/>
              </a:ext>
            </a:extLst>
          </p:cNvPr>
          <p:cNvSpPr txBox="1">
            <a:spLocks/>
          </p:cNvSpPr>
          <p:nvPr/>
        </p:nvSpPr>
        <p:spPr>
          <a:xfrm>
            <a:off x="838199" y="2412653"/>
            <a:ext cx="4769387" cy="362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Mayday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Alle stasjoner Alle stasjoner Alle stasjoner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Dette 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Mathilde </a:t>
            </a:r>
            <a:r>
              <a:rPr lang="nb-NO" sz="2000" dirty="0" err="1"/>
              <a:t>Mathilde</a:t>
            </a:r>
            <a:r>
              <a:rPr lang="nb-NO" sz="2000" dirty="0"/>
              <a:t> </a:t>
            </a:r>
            <a:r>
              <a:rPr lang="nb-NO" sz="2000" dirty="0" err="1"/>
              <a:t>Mathilde</a:t>
            </a: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LI3835 MMSI 2588096430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 err="1"/>
              <a:t>Kl</a:t>
            </a:r>
            <a:r>
              <a:rPr lang="nb-NO" sz="2000" dirty="0"/>
              <a:t> 1500</a:t>
            </a:r>
          </a:p>
          <a:p>
            <a:pPr marL="0" indent="0">
              <a:buNone/>
            </a:pPr>
            <a:r>
              <a:rPr lang="nb-NO" sz="2000" dirty="0"/>
              <a:t>Pontos LD3926 MMSI 25785630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 err="1"/>
              <a:t>Seelonce</a:t>
            </a:r>
            <a:r>
              <a:rPr lang="nb-NO" sz="2000" dirty="0"/>
              <a:t> </a:t>
            </a:r>
            <a:r>
              <a:rPr lang="nb-NO" sz="2000" dirty="0" err="1"/>
              <a:t>feenee</a:t>
            </a:r>
            <a:endParaRPr lang="nb-NO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CDCD867E-78F4-4E53-82D2-AFCB2E7D0B28}"/>
              </a:ext>
            </a:extLst>
          </p:cNvPr>
          <p:cNvSpPr txBox="1">
            <a:spLocks/>
          </p:cNvSpPr>
          <p:nvPr/>
        </p:nvSpPr>
        <p:spPr>
          <a:xfrm>
            <a:off x="6483667" y="2412652"/>
            <a:ext cx="4068088" cy="362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Mayday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All Stations All </a:t>
            </a:r>
            <a:r>
              <a:rPr lang="nb-NO" sz="2000" dirty="0" err="1"/>
              <a:t>stations</a:t>
            </a:r>
            <a:r>
              <a:rPr lang="nb-NO" sz="2000" dirty="0"/>
              <a:t> All </a:t>
            </a:r>
            <a:r>
              <a:rPr lang="nb-NO" sz="2000" dirty="0" err="1"/>
              <a:t>stations</a:t>
            </a: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This is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Mathilde </a:t>
            </a:r>
            <a:r>
              <a:rPr lang="nb-NO" sz="2000" dirty="0" err="1"/>
              <a:t>Mathilde</a:t>
            </a:r>
            <a:r>
              <a:rPr lang="nb-NO" sz="2000" dirty="0"/>
              <a:t> </a:t>
            </a:r>
            <a:r>
              <a:rPr lang="nb-NO" sz="2000" dirty="0" err="1"/>
              <a:t>Mathilde</a:t>
            </a: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LI3835 MMSI 2588096430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At 1500</a:t>
            </a:r>
          </a:p>
          <a:p>
            <a:pPr marL="0" indent="0">
              <a:buNone/>
            </a:pPr>
            <a:r>
              <a:rPr lang="nb-NO" sz="2000" dirty="0"/>
              <a:t>Pontos LD3926 MMSI 25785630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 err="1"/>
              <a:t>Seelonce</a:t>
            </a:r>
            <a:r>
              <a:rPr lang="nb-NO" sz="2000" dirty="0"/>
              <a:t> </a:t>
            </a:r>
            <a:r>
              <a:rPr lang="nb-NO" sz="2000" dirty="0" err="1"/>
              <a:t>feenee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419788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Nødmelding på vegne av andre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E0841A1-6759-4D37-9FBD-FE17DAA88738}"/>
              </a:ext>
            </a:extLst>
          </p:cNvPr>
          <p:cNvSpPr txBox="1">
            <a:spLocks/>
          </p:cNvSpPr>
          <p:nvPr/>
        </p:nvSpPr>
        <p:spPr>
          <a:xfrm>
            <a:off x="6427975" y="2610956"/>
            <a:ext cx="4769387" cy="362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/>
              <a:t>Brukes i de tilfeller hvor nødstedte selv ikke er i stand til å sende melding</a:t>
            </a:r>
          </a:p>
          <a:p>
            <a:r>
              <a:rPr lang="nb-NO" sz="2000" dirty="0"/>
              <a:t>Havarist har kanskje ikke VHF radio?</a:t>
            </a:r>
          </a:p>
          <a:p>
            <a:r>
              <a:rPr lang="nb-NO" sz="2000" dirty="0"/>
              <a:t>DSC-funksjon kan benyttes med etterfølgende melding. 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92E0CAC3-6A93-408F-B486-6891543716E3}"/>
              </a:ext>
            </a:extLst>
          </p:cNvPr>
          <p:cNvSpPr txBox="1">
            <a:spLocks/>
          </p:cNvSpPr>
          <p:nvPr/>
        </p:nvSpPr>
        <p:spPr>
          <a:xfrm>
            <a:off x="917520" y="2058183"/>
            <a:ext cx="4769387" cy="410535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Mayday </a:t>
            </a:r>
            <a:r>
              <a:rPr lang="nb-NO" sz="2000" dirty="0" err="1"/>
              <a:t>Relay</a:t>
            </a:r>
            <a:r>
              <a:rPr lang="nb-NO" sz="2000" dirty="0"/>
              <a:t> Mayday </a:t>
            </a:r>
            <a:r>
              <a:rPr lang="nb-NO" sz="2000" dirty="0" err="1"/>
              <a:t>relay</a:t>
            </a:r>
            <a:r>
              <a:rPr lang="nb-NO" sz="2000" dirty="0"/>
              <a:t> Mayday </a:t>
            </a:r>
            <a:r>
              <a:rPr lang="nb-NO" sz="2000" dirty="0" err="1"/>
              <a:t>relay</a:t>
            </a: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Alle stasjoner Alle stasjoner Alle Stasjoner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Dette 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Mathilde </a:t>
            </a:r>
            <a:r>
              <a:rPr lang="nb-NO" sz="2000" dirty="0" err="1"/>
              <a:t>Mathilde</a:t>
            </a:r>
            <a:r>
              <a:rPr lang="nb-NO" sz="2000" dirty="0"/>
              <a:t> </a:t>
            </a:r>
            <a:r>
              <a:rPr lang="nb-NO" sz="2000" dirty="0" err="1"/>
              <a:t>Mathilde</a:t>
            </a: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LI3835 MMSI 2588096430</a:t>
            </a:r>
          </a:p>
          <a:p>
            <a:pPr marL="0" indent="0">
              <a:buNone/>
            </a:pPr>
            <a:r>
              <a:rPr lang="nb-NO" sz="2000" dirty="0"/>
              <a:t>Følgende observert i posisjon 59o00’00’’N, 009o010’11’’ E</a:t>
            </a:r>
          </a:p>
          <a:p>
            <a:pPr marL="0" indent="0">
              <a:buNone/>
            </a:pPr>
            <a:r>
              <a:rPr lang="nb-NO" sz="2000" dirty="0"/>
              <a:t>Seilbåt grunnstøtt og synker. To personer i sjøen. Trenger øyeblikkelig hjelp</a:t>
            </a:r>
          </a:p>
          <a:p>
            <a:pPr marL="0" indent="0">
              <a:buNone/>
            </a:pPr>
            <a:r>
              <a:rPr lang="nb-NO" sz="2000" dirty="0"/>
              <a:t>Mathilde lytter kanal 16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01412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Kansellering av alarm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E0841A1-6759-4D37-9FBD-FE17DAA88738}"/>
              </a:ext>
            </a:extLst>
          </p:cNvPr>
          <p:cNvSpPr txBox="1">
            <a:spLocks/>
          </p:cNvSpPr>
          <p:nvPr/>
        </p:nvSpPr>
        <p:spPr>
          <a:xfrm>
            <a:off x="838200" y="2732142"/>
            <a:ext cx="4769387" cy="223646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Alle stasjoner Alle stasjoner Alle stasjoner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Dette 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Mathilde </a:t>
            </a:r>
            <a:r>
              <a:rPr lang="nb-NO" sz="2000" dirty="0" err="1"/>
              <a:t>Mathilde</a:t>
            </a:r>
            <a:r>
              <a:rPr lang="nb-NO" sz="2000" dirty="0"/>
              <a:t> </a:t>
            </a:r>
            <a:r>
              <a:rPr lang="nb-NO" sz="2000" dirty="0" err="1"/>
              <a:t>Mathilde</a:t>
            </a: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LI3835 MMSI 2588096430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Kanseller DSC </a:t>
            </a:r>
            <a:r>
              <a:rPr lang="nb-NO" sz="2000" dirty="0" err="1"/>
              <a:t>nødalarm</a:t>
            </a:r>
            <a:r>
              <a:rPr lang="nb-NO" sz="2000" dirty="0"/>
              <a:t> </a:t>
            </a:r>
            <a:r>
              <a:rPr lang="nb-NO" sz="2000" dirty="0" err="1"/>
              <a:t>kl</a:t>
            </a:r>
            <a:r>
              <a:rPr lang="nb-NO" sz="2000" dirty="0"/>
              <a:t> 1230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CDCD867E-78F4-4E53-82D2-AFCB2E7D0B28}"/>
              </a:ext>
            </a:extLst>
          </p:cNvPr>
          <p:cNvSpPr txBox="1">
            <a:spLocks/>
          </p:cNvSpPr>
          <p:nvPr/>
        </p:nvSpPr>
        <p:spPr>
          <a:xfrm>
            <a:off x="6584415" y="3156312"/>
            <a:ext cx="4068088" cy="2043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/>
              <a:t>Ved feil på utstyr, utilsiktet sending, </a:t>
            </a:r>
            <a:r>
              <a:rPr lang="nb-NO" sz="2000" dirty="0" err="1"/>
              <a:t>etc</a:t>
            </a:r>
            <a:endParaRPr lang="nb-NO" sz="2000" dirty="0"/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34507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Oppgaver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E0841A1-6759-4D37-9FBD-FE17DAA88738}"/>
              </a:ext>
            </a:extLst>
          </p:cNvPr>
          <p:cNvSpPr txBox="1">
            <a:spLocks/>
          </p:cNvSpPr>
          <p:nvPr/>
        </p:nvSpPr>
        <p:spPr>
          <a:xfrm>
            <a:off x="838199" y="2412653"/>
            <a:ext cx="5738871" cy="362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000" dirty="0"/>
              <a:t>Du er om bord i Pontos LD3926 MMSI 25785630. Det er 8 personer om bord. 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Båten har gått på skjær mellom </a:t>
            </a:r>
            <a:r>
              <a:rPr lang="nb-NO" sz="2000" dirty="0" err="1"/>
              <a:t>jomfruland</a:t>
            </a:r>
            <a:r>
              <a:rPr lang="nb-NO" sz="2000" dirty="0"/>
              <a:t> og Stråholmen. 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Beskriv fremgangsmåte for </a:t>
            </a:r>
            <a:r>
              <a:rPr lang="nb-NO" sz="2000" dirty="0" err="1"/>
              <a:t>nødalarmering</a:t>
            </a:r>
            <a:r>
              <a:rPr lang="nb-NO" sz="20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489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Hastermeldinger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E0841A1-6759-4D37-9FBD-FE17DAA88738}"/>
              </a:ext>
            </a:extLst>
          </p:cNvPr>
          <p:cNvSpPr txBox="1">
            <a:spLocks/>
          </p:cNvSpPr>
          <p:nvPr/>
        </p:nvSpPr>
        <p:spPr>
          <a:xfrm>
            <a:off x="838199" y="2412653"/>
            <a:ext cx="4769387" cy="3316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000" dirty="0"/>
              <a:t>PAN-PAN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CDCD867E-78F4-4E53-82D2-AFCB2E7D0B28}"/>
              </a:ext>
            </a:extLst>
          </p:cNvPr>
          <p:cNvSpPr txBox="1">
            <a:spLocks/>
          </p:cNvSpPr>
          <p:nvPr/>
        </p:nvSpPr>
        <p:spPr>
          <a:xfrm>
            <a:off x="6367749" y="2280449"/>
            <a:ext cx="5142473" cy="3953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 err="1"/>
              <a:t>Hastermelding</a:t>
            </a:r>
            <a:r>
              <a:rPr lang="nb-NO" sz="2000" dirty="0"/>
              <a:t> sendes etter ordre fra skipsfører eller den som har ansvaret for fartøyet.</a:t>
            </a:r>
          </a:p>
          <a:p>
            <a:r>
              <a:rPr lang="nb-NO" sz="2000" dirty="0" err="1"/>
              <a:t>Hastersignalet</a:t>
            </a:r>
            <a:r>
              <a:rPr lang="nb-NO" sz="2000" dirty="0"/>
              <a:t> PAN-PAN angir at fartøyet har en viktig melding det haster svært med, og som kan påvirke sikkerheten til et fartøy eller en person. </a:t>
            </a:r>
          </a:p>
          <a:p>
            <a:r>
              <a:rPr lang="nb-NO" sz="2000" dirty="0"/>
              <a:t>Når det er behov for hjelp, men ikke overhengende eller livstruende fare:</a:t>
            </a:r>
          </a:p>
          <a:p>
            <a:pPr lvl="1"/>
            <a:r>
              <a:rPr lang="nb-NO" sz="1600" dirty="0"/>
              <a:t>Ror eller propellskade uten umiddelbar fare for grunnstøting</a:t>
            </a:r>
          </a:p>
          <a:p>
            <a:pPr lvl="1"/>
            <a:r>
              <a:rPr lang="nb-NO" sz="1600" dirty="0"/>
              <a:t>Sykdom eller skader om bord som trenger assistanse fra andre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899655-5549-4AE2-9F2B-01244E771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937" y="3429000"/>
            <a:ext cx="3953910" cy="247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9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Hastermeldinger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E0841A1-6759-4D37-9FBD-FE17DAA88738}"/>
              </a:ext>
            </a:extLst>
          </p:cNvPr>
          <p:cNvSpPr txBox="1">
            <a:spLocks/>
          </p:cNvSpPr>
          <p:nvPr/>
        </p:nvSpPr>
        <p:spPr>
          <a:xfrm>
            <a:off x="6544019" y="2361813"/>
            <a:ext cx="4653343" cy="363470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000" dirty="0"/>
              <a:t>PAN-PAN </a:t>
            </a:r>
            <a:r>
              <a:rPr lang="nb-NO" sz="2000" dirty="0" err="1"/>
              <a:t>PAN-PAN</a:t>
            </a:r>
            <a:r>
              <a:rPr lang="nb-NO" sz="2000" dirty="0"/>
              <a:t> </a:t>
            </a:r>
            <a:r>
              <a:rPr lang="nb-NO" sz="2000" dirty="0" err="1"/>
              <a:t>PAN-PAN</a:t>
            </a:r>
            <a:endParaRPr lang="nb-NO" sz="2000" dirty="0"/>
          </a:p>
          <a:p>
            <a:pPr marL="0" indent="0">
              <a:buNone/>
            </a:pPr>
            <a:r>
              <a:rPr lang="nb-NO" sz="2000" dirty="0"/>
              <a:t>Alle stasjoner Alle stasjoner Alle stasjoner</a:t>
            </a:r>
          </a:p>
          <a:p>
            <a:pPr marL="0" indent="0">
              <a:buNone/>
            </a:pPr>
            <a:r>
              <a:rPr lang="nb-NO" sz="2000" dirty="0"/>
              <a:t>Dette er</a:t>
            </a:r>
          </a:p>
          <a:p>
            <a:pPr marL="0" indent="0">
              <a:buNone/>
            </a:pPr>
            <a:r>
              <a:rPr lang="nb-NO" sz="2000" dirty="0"/>
              <a:t>Pontos </a:t>
            </a:r>
            <a:r>
              <a:rPr lang="nb-NO" sz="2000" dirty="0" err="1"/>
              <a:t>Pontos</a:t>
            </a:r>
            <a:r>
              <a:rPr lang="nb-NO" sz="2000" dirty="0"/>
              <a:t> </a:t>
            </a:r>
            <a:r>
              <a:rPr lang="nb-NO" sz="2000" dirty="0" err="1"/>
              <a:t>Pontos</a:t>
            </a:r>
            <a:endParaRPr lang="nb-NO" sz="2000" dirty="0"/>
          </a:p>
          <a:p>
            <a:pPr marL="0" indent="0">
              <a:buNone/>
            </a:pPr>
            <a:r>
              <a:rPr lang="nb-NO" sz="2000" dirty="0"/>
              <a:t>LD3926 MMSI 25785630</a:t>
            </a:r>
          </a:p>
          <a:p>
            <a:pPr marL="0" indent="0">
              <a:buNone/>
            </a:pPr>
            <a:r>
              <a:rPr lang="nb-NO" sz="2000" dirty="0"/>
              <a:t>Vi har skade på ror. Driver i posisjon 59o00’00’’N, 009o010’11’’ E.</a:t>
            </a:r>
          </a:p>
          <a:p>
            <a:pPr marL="0" indent="0">
              <a:buNone/>
            </a:pPr>
            <a:r>
              <a:rPr lang="nb-NO" sz="2000" dirty="0"/>
              <a:t>Har ikke styring</a:t>
            </a:r>
          </a:p>
          <a:p>
            <a:pPr marL="0" indent="0">
              <a:buNone/>
            </a:pPr>
            <a:r>
              <a:rPr lang="nb-NO" sz="2000" dirty="0"/>
              <a:t>Pontos lytter kanal 16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CDCD867E-78F4-4E53-82D2-AFCB2E7D0B28}"/>
              </a:ext>
            </a:extLst>
          </p:cNvPr>
          <p:cNvSpPr txBox="1">
            <a:spLocks/>
          </p:cNvSpPr>
          <p:nvPr/>
        </p:nvSpPr>
        <p:spPr>
          <a:xfrm>
            <a:off x="838200" y="2043227"/>
            <a:ext cx="5142473" cy="3953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 err="1"/>
              <a:t>Hastermelding</a:t>
            </a:r>
            <a:r>
              <a:rPr lang="nb-NO" sz="2000" dirty="0"/>
              <a:t> kan sendes som DSC – IKKE BRUK DISTRESSKNAPPEN!</a:t>
            </a:r>
          </a:p>
          <a:p>
            <a:r>
              <a:rPr lang="nb-NO" sz="2000" dirty="0" err="1"/>
              <a:t>Hastermelding</a:t>
            </a:r>
            <a:r>
              <a:rPr lang="nb-NO" sz="2000" dirty="0"/>
              <a:t> sendes på kanal 16</a:t>
            </a:r>
          </a:p>
          <a:p>
            <a:r>
              <a:rPr lang="nb-NO" sz="2000" dirty="0"/>
              <a:t>Kansellering på samme kanal</a:t>
            </a:r>
          </a:p>
          <a:p>
            <a:endParaRPr lang="nb-NO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9BAC7D8-796D-4FBC-AB94-E38D3B65B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38" y="3719570"/>
            <a:ext cx="4326929" cy="243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7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VHF..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694F45-D9C7-44A2-9895-AAA3A382D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486" y="1825625"/>
            <a:ext cx="6861313" cy="4351338"/>
          </a:xfrm>
        </p:spPr>
        <p:txBody>
          <a:bodyPr>
            <a:normAutofit/>
          </a:bodyPr>
          <a:lstStyle/>
          <a:p>
            <a:r>
              <a:rPr lang="nb-NO" sz="2000" dirty="0"/>
              <a:t>VHF = Radiostasjon</a:t>
            </a:r>
          </a:p>
          <a:p>
            <a:r>
              <a:rPr lang="nb-NO" sz="2000" dirty="0"/>
              <a:t>VHF = «veldig høy frekvens» - beskriver frekvensbåndet som radioen sender på. VHF = direkte kommunikasjon – skip til skip samtaler. </a:t>
            </a:r>
          </a:p>
          <a:p>
            <a:r>
              <a:rPr lang="nb-NO" sz="2000" dirty="0"/>
              <a:t>VHF = sikkerhet – skip til skip – skip til land – legeråd – værmeldinger ++.</a:t>
            </a:r>
          </a:p>
          <a:p>
            <a:r>
              <a:rPr lang="nb-NO" sz="2000" dirty="0"/>
              <a:t>Det stilles krav til kompetanse for å kunne bruke en VHF radio: SRC – </a:t>
            </a:r>
            <a:r>
              <a:rPr lang="nb-NO" sz="2000" i="1" dirty="0"/>
              <a:t>Short Range </a:t>
            </a:r>
            <a:r>
              <a:rPr lang="nb-NO" sz="2000" i="1" dirty="0" err="1"/>
              <a:t>Certificate</a:t>
            </a:r>
            <a:r>
              <a:rPr lang="nb-NO" sz="2000" i="1" dirty="0"/>
              <a:t>.</a:t>
            </a:r>
          </a:p>
          <a:p>
            <a:endParaRPr lang="nb-NO" sz="2000" i="1" dirty="0"/>
          </a:p>
          <a:p>
            <a:r>
              <a:rPr lang="nb-NO" sz="2000" i="1" dirty="0"/>
              <a:t>I båter hvor VHF er installert skal minst en person om bord ha SRC sertifikat.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34B7677-665B-490D-9A3E-EB76B6ACB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2981325" cy="1533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AB6D422-E90E-49AE-85D7-BC792B60F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53018">
            <a:off x="1574110" y="3644288"/>
            <a:ext cx="18478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7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Legeråd – radio </a:t>
            </a:r>
            <a:r>
              <a:rPr lang="nb-NO" dirty="0" err="1"/>
              <a:t>medico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E0841A1-6759-4D37-9FBD-FE17DAA88738}"/>
              </a:ext>
            </a:extLst>
          </p:cNvPr>
          <p:cNvSpPr txBox="1">
            <a:spLocks/>
          </p:cNvSpPr>
          <p:nvPr/>
        </p:nvSpPr>
        <p:spPr>
          <a:xfrm>
            <a:off x="6544019" y="2361814"/>
            <a:ext cx="5142473" cy="295933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000" dirty="0"/>
              <a:t>PAN-PAN </a:t>
            </a:r>
            <a:r>
              <a:rPr lang="nb-NO" sz="2000" dirty="0" err="1"/>
              <a:t>PAN-PAN</a:t>
            </a:r>
            <a:r>
              <a:rPr lang="nb-NO" sz="2000" dirty="0"/>
              <a:t> </a:t>
            </a:r>
            <a:r>
              <a:rPr lang="nb-NO" sz="2000" dirty="0" err="1"/>
              <a:t>PAN-PAN</a:t>
            </a:r>
            <a:endParaRPr lang="nb-NO" sz="2000" dirty="0"/>
          </a:p>
          <a:p>
            <a:pPr marL="0" indent="0">
              <a:buNone/>
            </a:pPr>
            <a:r>
              <a:rPr lang="nb-NO" sz="2000" dirty="0"/>
              <a:t>Kystradio Sør Kystradio Sør</a:t>
            </a:r>
          </a:p>
          <a:p>
            <a:pPr marL="0" indent="0">
              <a:buNone/>
            </a:pPr>
            <a:r>
              <a:rPr lang="nb-NO" sz="2000" dirty="0"/>
              <a:t>Kystradio Sør</a:t>
            </a:r>
          </a:p>
          <a:p>
            <a:pPr marL="0" indent="0">
              <a:buNone/>
            </a:pPr>
            <a:r>
              <a:rPr lang="nb-NO" sz="2000" dirty="0"/>
              <a:t>Dette er Pontos Pontos </a:t>
            </a:r>
            <a:r>
              <a:rPr lang="nb-NO" sz="2000" dirty="0" err="1"/>
              <a:t>Pontos</a:t>
            </a:r>
            <a:endParaRPr lang="nb-NO" sz="2000" dirty="0"/>
          </a:p>
          <a:p>
            <a:pPr marL="0" indent="0">
              <a:buNone/>
            </a:pPr>
            <a:r>
              <a:rPr lang="nb-NO" sz="2000" dirty="0"/>
              <a:t>LD3926 MMSI 25785630</a:t>
            </a:r>
          </a:p>
          <a:p>
            <a:pPr marL="0" indent="0">
              <a:buNone/>
            </a:pPr>
            <a:r>
              <a:rPr lang="nb-NO" sz="2000" dirty="0" err="1"/>
              <a:t>Medico</a:t>
            </a:r>
            <a:endParaRPr lang="nb-NO" sz="2000" dirty="0"/>
          </a:p>
          <a:p>
            <a:pPr marL="0" indent="0">
              <a:buNone/>
            </a:pPr>
            <a:r>
              <a:rPr lang="nb-NO" sz="2000" dirty="0"/>
              <a:t>Person 15 år mulig brudd. Ber om legeråd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CDCD867E-78F4-4E53-82D2-AFCB2E7D0B28}"/>
              </a:ext>
            </a:extLst>
          </p:cNvPr>
          <p:cNvSpPr txBox="1">
            <a:spLocks/>
          </p:cNvSpPr>
          <p:nvPr/>
        </p:nvSpPr>
        <p:spPr>
          <a:xfrm>
            <a:off x="838200" y="2043226"/>
            <a:ext cx="5142473" cy="4533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/>
              <a:t>Spesialister på sjømannskader på Haukeland / Bergen. Legeråd er gratis</a:t>
            </a:r>
          </a:p>
          <a:p>
            <a:r>
              <a:rPr lang="nb-NO" sz="2000" dirty="0"/>
              <a:t>Kan benyttes til alle typer skader som trenger legeråd:</a:t>
            </a:r>
          </a:p>
          <a:p>
            <a:pPr lvl="1"/>
            <a:r>
              <a:rPr lang="nb-NO" sz="1600" dirty="0"/>
              <a:t>Brannskader</a:t>
            </a:r>
          </a:p>
          <a:p>
            <a:pPr lvl="1"/>
            <a:r>
              <a:rPr lang="nb-NO" sz="1600" dirty="0"/>
              <a:t>Kuttskader</a:t>
            </a:r>
          </a:p>
          <a:p>
            <a:pPr lvl="1"/>
            <a:r>
              <a:rPr lang="nb-NO" sz="1600" dirty="0"/>
              <a:t>Forgiftninger</a:t>
            </a:r>
          </a:p>
          <a:p>
            <a:pPr lvl="1"/>
            <a:r>
              <a:rPr lang="nb-NO" sz="1600" dirty="0"/>
              <a:t>Brudd</a:t>
            </a:r>
          </a:p>
          <a:p>
            <a:r>
              <a:rPr lang="nb-NO" sz="2000" dirty="0"/>
              <a:t>Sendes i utgangspunktet på kystradiostasjonenes arbeidskanaler</a:t>
            </a:r>
          </a:p>
          <a:p>
            <a:r>
              <a:rPr lang="nb-NO" sz="2000" dirty="0"/>
              <a:t>DSC kan benyttes til oppkall</a:t>
            </a:r>
          </a:p>
          <a:p>
            <a:r>
              <a:rPr lang="nb-NO" sz="2000" b="1" dirty="0"/>
              <a:t>NB! Husk at det er et åpent samband – ikke bruk navn eller personopplysninger på skadd person. </a:t>
            </a: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92630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Tryggingsvarsel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E0841A1-6759-4D37-9FBD-FE17DAA88738}"/>
              </a:ext>
            </a:extLst>
          </p:cNvPr>
          <p:cNvSpPr txBox="1">
            <a:spLocks/>
          </p:cNvSpPr>
          <p:nvPr/>
        </p:nvSpPr>
        <p:spPr>
          <a:xfrm>
            <a:off x="6096000" y="2273374"/>
            <a:ext cx="4769387" cy="362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/>
              <a:t>Varsel om slukket fyr</a:t>
            </a:r>
          </a:p>
          <a:p>
            <a:r>
              <a:rPr lang="nb-NO" sz="2000" dirty="0"/>
              <a:t>Seilingsleder som er stengt</a:t>
            </a:r>
          </a:p>
          <a:p>
            <a:r>
              <a:rPr lang="nb-NO" sz="2000" dirty="0"/>
              <a:t>Vrakgods i vannet</a:t>
            </a:r>
          </a:p>
          <a:p>
            <a:r>
              <a:rPr lang="nb-NO" sz="2000" dirty="0"/>
              <a:t>Andre viktige forhold for navigeringen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CDCD867E-78F4-4E53-82D2-AFCB2E7D0B28}"/>
              </a:ext>
            </a:extLst>
          </p:cNvPr>
          <p:cNvSpPr txBox="1">
            <a:spLocks/>
          </p:cNvSpPr>
          <p:nvPr/>
        </p:nvSpPr>
        <p:spPr>
          <a:xfrm>
            <a:off x="1019301" y="2049095"/>
            <a:ext cx="4068088" cy="226951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Tryggingsvarselet </a:t>
            </a:r>
            <a:r>
              <a:rPr lang="nb-NO" sz="2000" b="1" dirty="0" err="1"/>
              <a:t>securite</a:t>
            </a:r>
            <a:r>
              <a:rPr lang="nb-NO" sz="2000" dirty="0"/>
              <a:t> angir at radiostasjonen skal sende en viktig melding for å trygge navigeringen.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/>
              <a:t>Sendes etter ordre fra fartøyets fører eller den som har ansvaret for fartøyet.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FE2F8D9-78A1-4D22-B206-D4D432074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467" y="4086723"/>
            <a:ext cx="3208203" cy="240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4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Tryggingsvarsel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E0841A1-6759-4D37-9FBD-FE17DAA88738}"/>
              </a:ext>
            </a:extLst>
          </p:cNvPr>
          <p:cNvSpPr txBox="1">
            <a:spLocks/>
          </p:cNvSpPr>
          <p:nvPr/>
        </p:nvSpPr>
        <p:spPr>
          <a:xfrm>
            <a:off x="6687239" y="2273374"/>
            <a:ext cx="4178148" cy="362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/>
              <a:t>Kan sendes som DSC</a:t>
            </a:r>
          </a:p>
          <a:p>
            <a:r>
              <a:rPr lang="nb-NO" sz="2000" dirty="0"/>
              <a:t>Etterfølges av tryggingskalling og melding</a:t>
            </a:r>
          </a:p>
          <a:p>
            <a:r>
              <a:rPr lang="nb-NO" sz="2000" dirty="0"/>
              <a:t>Sendes normalt til alle stasjoner, men kan sendes til for eksempel en kystradiostasjon. Denne vil da sende ut over et større område for å varsle annen trafikk</a:t>
            </a:r>
          </a:p>
          <a:p>
            <a:r>
              <a:rPr lang="nb-NO" sz="2000" dirty="0"/>
              <a:t>Sendes normalt ut av kystradiostasjonene</a:t>
            </a:r>
          </a:p>
          <a:p>
            <a:r>
              <a:rPr lang="nb-NO" sz="2000" dirty="0"/>
              <a:t>Skal ikke kanselleres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CDCD867E-78F4-4E53-82D2-AFCB2E7D0B28}"/>
              </a:ext>
            </a:extLst>
          </p:cNvPr>
          <p:cNvSpPr txBox="1">
            <a:spLocks/>
          </p:cNvSpPr>
          <p:nvPr/>
        </p:nvSpPr>
        <p:spPr>
          <a:xfrm>
            <a:off x="1019300" y="2049095"/>
            <a:ext cx="5076699" cy="372374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000" dirty="0" err="1"/>
              <a:t>Securite</a:t>
            </a:r>
            <a:r>
              <a:rPr lang="nb-NO" sz="2000" dirty="0"/>
              <a:t> </a:t>
            </a:r>
            <a:r>
              <a:rPr lang="nb-NO" sz="2000" dirty="0" err="1"/>
              <a:t>Securite</a:t>
            </a:r>
            <a:r>
              <a:rPr lang="nb-NO" sz="2000" dirty="0"/>
              <a:t> </a:t>
            </a:r>
            <a:r>
              <a:rPr lang="nb-NO" sz="2000" dirty="0" err="1"/>
              <a:t>Securite</a:t>
            </a:r>
            <a:endParaRPr lang="nb-NO" sz="2000" dirty="0"/>
          </a:p>
          <a:p>
            <a:pPr marL="0" indent="0">
              <a:buNone/>
            </a:pPr>
            <a:r>
              <a:rPr lang="nb-NO" sz="2000" dirty="0"/>
              <a:t>Alle stasjoner Alle Stasjoner Alle stasjoner</a:t>
            </a:r>
          </a:p>
          <a:p>
            <a:pPr marL="0" indent="0">
              <a:buNone/>
            </a:pPr>
            <a:r>
              <a:rPr lang="nb-NO" sz="2000" dirty="0"/>
              <a:t>Dette er </a:t>
            </a:r>
          </a:p>
          <a:p>
            <a:pPr marL="0" indent="0">
              <a:buNone/>
            </a:pPr>
            <a:r>
              <a:rPr lang="nb-NO" sz="2000" dirty="0"/>
              <a:t>Pontos </a:t>
            </a:r>
            <a:r>
              <a:rPr lang="nb-NO" sz="2000" dirty="0" err="1"/>
              <a:t>Pontos</a:t>
            </a:r>
            <a:r>
              <a:rPr lang="nb-NO" sz="2000" dirty="0"/>
              <a:t> </a:t>
            </a:r>
            <a:r>
              <a:rPr lang="nb-NO" sz="2000" dirty="0" err="1"/>
              <a:t>Pontos</a:t>
            </a:r>
            <a:r>
              <a:rPr lang="nb-NO" sz="2000" dirty="0"/>
              <a:t> LD3926 MMSI 25785630</a:t>
            </a:r>
          </a:p>
          <a:p>
            <a:pPr marL="0" indent="0">
              <a:buNone/>
            </a:pPr>
            <a:r>
              <a:rPr lang="nb-NO" sz="2000" dirty="0"/>
              <a:t>Drivende container observert i posisjon 59o00’00’’N, 009o010’11’’ E. </a:t>
            </a:r>
            <a:r>
              <a:rPr lang="nb-NO" sz="2000" dirty="0" err="1"/>
              <a:t>kl</a:t>
            </a:r>
            <a:r>
              <a:rPr lang="nb-NO" sz="2000" dirty="0"/>
              <a:t> 1500</a:t>
            </a:r>
          </a:p>
          <a:p>
            <a:pPr marL="0" indent="0">
              <a:buNone/>
            </a:pPr>
            <a:r>
              <a:rPr lang="nb-NO" sz="2000" dirty="0"/>
              <a:t>Fare for sammenstøt. Hold avstand.</a:t>
            </a:r>
          </a:p>
          <a:p>
            <a:pPr marL="0" indent="0">
              <a:buNone/>
            </a:pPr>
            <a:r>
              <a:rPr lang="nb-NO" sz="2000" dirty="0"/>
              <a:t>Pontos lytter kanal 16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86005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Noen begrep...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E0841A1-6759-4D37-9FBD-FE17DAA88738}"/>
              </a:ext>
            </a:extLst>
          </p:cNvPr>
          <p:cNvSpPr txBox="1">
            <a:spLocks/>
          </p:cNvSpPr>
          <p:nvPr/>
        </p:nvSpPr>
        <p:spPr>
          <a:xfrm>
            <a:off x="6687239" y="2273374"/>
            <a:ext cx="4178148" cy="362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 smtClean="0"/>
              <a:t>Hastighet = knop</a:t>
            </a:r>
          </a:p>
          <a:p>
            <a:r>
              <a:rPr lang="nb-NO" sz="2000" dirty="0" smtClean="0"/>
              <a:t>Posisjonsangivelse:</a:t>
            </a:r>
          </a:p>
          <a:p>
            <a:pPr lvl="1"/>
            <a:r>
              <a:rPr lang="nb-NO" sz="1600" dirty="0" smtClean="0"/>
              <a:t>59o40´45´´N</a:t>
            </a:r>
          </a:p>
          <a:p>
            <a:pPr lvl="1"/>
            <a:r>
              <a:rPr lang="nb-NO" sz="1600" dirty="0" smtClean="0"/>
              <a:t>009o25´22´´E</a:t>
            </a:r>
          </a:p>
          <a:p>
            <a:pPr lvl="1"/>
            <a:endParaRPr lang="nb-NO" sz="1600" dirty="0"/>
          </a:p>
          <a:p>
            <a:pPr lvl="1"/>
            <a:endParaRPr lang="nb-NO" sz="1600" dirty="0" smtClean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CDCD867E-78F4-4E53-82D2-AFCB2E7D0B28}"/>
              </a:ext>
            </a:extLst>
          </p:cNvPr>
          <p:cNvSpPr txBox="1">
            <a:spLocks/>
          </p:cNvSpPr>
          <p:nvPr/>
        </p:nvSpPr>
        <p:spPr>
          <a:xfrm>
            <a:off x="1019301" y="1690688"/>
            <a:ext cx="4151216" cy="4610359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000" dirty="0" smtClean="0"/>
              <a:t>Nautisk mil 1852 meter: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endParaRPr lang="nb-NO" sz="20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469" y="2689011"/>
            <a:ext cx="3454400" cy="339090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794" y="3837247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7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Radioteori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E0841A1-6759-4D37-9FBD-FE17DAA88738}"/>
              </a:ext>
            </a:extLst>
          </p:cNvPr>
          <p:cNvSpPr txBox="1">
            <a:spLocks/>
          </p:cNvSpPr>
          <p:nvPr/>
        </p:nvSpPr>
        <p:spPr>
          <a:xfrm>
            <a:off x="838199" y="2412653"/>
            <a:ext cx="4769387" cy="36245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dirty="0" smtClean="0"/>
              <a:t>Elektromagnetisk stråling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 smtClean="0"/>
              <a:t>VHF = ”Veldig høy frekvens”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 smtClean="0"/>
              <a:t>Hertz (</a:t>
            </a:r>
            <a:r>
              <a:rPr lang="nb-NO" sz="2000" dirty="0" err="1" smtClean="0"/>
              <a:t>Hz</a:t>
            </a:r>
            <a:r>
              <a:rPr lang="nb-NO" sz="2000" dirty="0" smtClean="0"/>
              <a:t>) = antallet svingninger pr sekund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 smtClean="0"/>
              <a:t>VHF = 30 – 300 MHz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2000" dirty="0" smtClean="0"/>
              <a:t>Rekkevidde = ”fri sikt” – avhenger av antennehøyden</a:t>
            </a:r>
            <a:endParaRPr lang="nb-NO" sz="20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183" y="2206590"/>
            <a:ext cx="4391667" cy="1463889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292" y="4183043"/>
            <a:ext cx="43815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1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Radioteori (</a:t>
            </a:r>
            <a:r>
              <a:rPr lang="nb-NO" dirty="0" err="1"/>
              <a:t>kap</a:t>
            </a:r>
            <a:r>
              <a:rPr lang="nb-NO" dirty="0"/>
              <a:t> 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71" y="492056"/>
            <a:ext cx="7989160" cy="5991870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8877993" y="2543695"/>
            <a:ext cx="2475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VHF frekvens er fra 136-174 MHz - med bølgelengde på rundt 2 meter.</a:t>
            </a:r>
          </a:p>
        </p:txBody>
      </p:sp>
    </p:spTree>
    <p:extLst>
      <p:ext uri="{BB962C8B-B14F-4D97-AF65-F5344CB8AC3E}">
        <p14:creationId xmlns:p14="http://schemas.microsoft.com/office/powerpoint/2010/main" val="42940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Radioteori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015538" y="2006871"/>
            <a:ext cx="50804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2000" dirty="0" smtClean="0"/>
              <a:t>Kanaler på VHF radio:</a:t>
            </a:r>
          </a:p>
          <a:p>
            <a:pPr marL="800100" lvl="1" indent="-342900">
              <a:buFont typeface="Arial" charset="0"/>
              <a:buChar char="•"/>
            </a:pPr>
            <a:r>
              <a:rPr lang="nb-NO" sz="2000" dirty="0" smtClean="0"/>
              <a:t>1 – 28</a:t>
            </a:r>
          </a:p>
          <a:p>
            <a:pPr marL="800100" lvl="1" indent="-342900">
              <a:buFont typeface="Arial" charset="0"/>
              <a:buChar char="•"/>
            </a:pPr>
            <a:r>
              <a:rPr lang="nb-NO" sz="2000" dirty="0" smtClean="0"/>
              <a:t>60 – 88</a:t>
            </a:r>
          </a:p>
          <a:p>
            <a:pPr marL="800100" lvl="1" indent="-342900">
              <a:buFont typeface="Arial" charset="0"/>
              <a:buChar char="•"/>
            </a:pPr>
            <a:endParaRPr lang="nb-NO" sz="2000" dirty="0"/>
          </a:p>
          <a:p>
            <a:pPr marL="800100" lvl="1" indent="-342900">
              <a:buFont typeface="Arial" charset="0"/>
              <a:buChar char="•"/>
            </a:pPr>
            <a:r>
              <a:rPr lang="nb-NO" sz="2000" dirty="0" smtClean="0">
                <a:hlinkClick r:id="rId3"/>
              </a:rPr>
              <a:t>Liste over kanaler</a:t>
            </a:r>
            <a:endParaRPr lang="nb-NO" sz="2000" dirty="0" smtClean="0"/>
          </a:p>
        </p:txBody>
      </p:sp>
      <p:sp>
        <p:nvSpPr>
          <p:cNvPr id="6" name="TekstSylinder 5"/>
          <p:cNvSpPr txBox="1"/>
          <p:nvPr/>
        </p:nvSpPr>
        <p:spPr>
          <a:xfrm>
            <a:off x="6412550" y="2360814"/>
            <a:ext cx="4593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2000" dirty="0" smtClean="0"/>
              <a:t>Simplex = </a:t>
            </a:r>
          </a:p>
          <a:p>
            <a:pPr marL="800100" lvl="1" indent="-342900">
              <a:buFont typeface="Arial" charset="0"/>
              <a:buChar char="•"/>
            </a:pPr>
            <a:r>
              <a:rPr lang="nb-NO" sz="2000" dirty="0" smtClean="0"/>
              <a:t>Sender og mottakerfrekvens er like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2000" dirty="0" smtClean="0"/>
              <a:t>Duplex = </a:t>
            </a:r>
          </a:p>
          <a:p>
            <a:pPr marL="800100" lvl="1" indent="-342900">
              <a:buFont typeface="Arial" charset="0"/>
              <a:buChar char="•"/>
            </a:pPr>
            <a:r>
              <a:rPr lang="nb-NO" sz="2000" dirty="0" smtClean="0"/>
              <a:t>Sender og mottar med forskjellige frekvenser</a:t>
            </a:r>
          </a:p>
          <a:p>
            <a:pPr marL="800100" lvl="1" indent="-342900">
              <a:buFont typeface="Arial" charset="0"/>
              <a:buChar char="•"/>
            </a:pPr>
            <a:endParaRPr lang="nb-NO" sz="2000" dirty="0"/>
          </a:p>
          <a:p>
            <a:pPr marL="342900" indent="-342900">
              <a:buFont typeface="Arial" charset="0"/>
              <a:buChar char="•"/>
            </a:pPr>
            <a:r>
              <a:rPr lang="nb-NO" sz="2000" dirty="0" smtClean="0"/>
              <a:t>Det finnes </a:t>
            </a:r>
            <a:r>
              <a:rPr lang="nb-NO" sz="2000" dirty="0" err="1" smtClean="0"/>
              <a:t>simplex</a:t>
            </a:r>
            <a:r>
              <a:rPr lang="nb-NO" sz="2000" dirty="0" smtClean="0"/>
              <a:t>- og </a:t>
            </a:r>
            <a:r>
              <a:rPr lang="nb-NO" sz="2000" dirty="0" err="1" smtClean="0"/>
              <a:t>duplex</a:t>
            </a:r>
            <a:r>
              <a:rPr lang="nb-NO" sz="2000" dirty="0" smtClean="0"/>
              <a:t> apparater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672" y="4184304"/>
            <a:ext cx="33655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0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Radioteori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838200" y="1690688"/>
            <a:ext cx="461494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2000" b="1" dirty="0" smtClean="0"/>
              <a:t>Bruksområder for maritim radio</a:t>
            </a:r>
            <a:r>
              <a:rPr lang="nb-NO" sz="2000" dirty="0" smtClean="0"/>
              <a:t>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nb-NO" sz="2000" dirty="0" smtClean="0"/>
          </a:p>
          <a:p>
            <a:pPr marL="800100" lvl="1" indent="-342900">
              <a:buFont typeface="Arial" charset="0"/>
              <a:buChar char="•"/>
            </a:pPr>
            <a:r>
              <a:rPr lang="nb-NO" sz="2000" dirty="0" smtClean="0"/>
              <a:t>Sikringstjeneste</a:t>
            </a:r>
          </a:p>
          <a:p>
            <a:pPr marL="1257300" lvl="2" indent="-342900">
              <a:buFont typeface="Arial" charset="0"/>
              <a:buChar char="•"/>
            </a:pPr>
            <a:r>
              <a:rPr lang="nb-NO" sz="2000" i="1" dirty="0" smtClean="0"/>
              <a:t>Kanal 16</a:t>
            </a:r>
          </a:p>
          <a:p>
            <a:pPr marL="1257300" lvl="2" indent="-342900">
              <a:buFont typeface="Arial" charset="0"/>
              <a:buChar char="•"/>
            </a:pPr>
            <a:endParaRPr lang="nb-NO" sz="2000" dirty="0" smtClean="0"/>
          </a:p>
          <a:p>
            <a:pPr marL="800100" lvl="1" indent="-342900">
              <a:buFont typeface="Arial" charset="0"/>
              <a:buChar char="•"/>
            </a:pPr>
            <a:r>
              <a:rPr lang="nb-NO" sz="2000" dirty="0" smtClean="0"/>
              <a:t>Skip-skip kommunikasjon</a:t>
            </a:r>
          </a:p>
          <a:p>
            <a:pPr marL="1257300" lvl="2" indent="-342900">
              <a:buFont typeface="Arial" charset="0"/>
              <a:buChar char="•"/>
            </a:pPr>
            <a:r>
              <a:rPr lang="nb-NO" sz="2000" i="1" dirty="0" smtClean="0"/>
              <a:t>Kanal 6, L-kanaler, Alle Simplex-kanaler</a:t>
            </a:r>
          </a:p>
          <a:p>
            <a:pPr marL="1257300" lvl="2" indent="-342900">
              <a:buFont typeface="Arial" charset="0"/>
              <a:buChar char="•"/>
            </a:pPr>
            <a:endParaRPr lang="nb-NO" sz="2000" dirty="0" smtClean="0"/>
          </a:p>
          <a:p>
            <a:pPr marL="800100" lvl="1" indent="-342900">
              <a:buFont typeface="Arial" charset="0"/>
              <a:buChar char="•"/>
            </a:pPr>
            <a:r>
              <a:rPr lang="nb-NO" sz="2000" dirty="0" smtClean="0"/>
              <a:t>Havneradio</a:t>
            </a:r>
          </a:p>
          <a:p>
            <a:pPr marL="1257300" lvl="2" indent="-342900">
              <a:buFont typeface="Arial" charset="0"/>
              <a:buChar char="•"/>
            </a:pPr>
            <a:r>
              <a:rPr lang="nb-NO" sz="2000" i="1" dirty="0" smtClean="0"/>
              <a:t>Kanal 12 (havnetjenesten</a:t>
            </a:r>
          </a:p>
          <a:p>
            <a:pPr marL="1257300" lvl="2" indent="-342900">
              <a:buFont typeface="Arial" charset="0"/>
              <a:buChar char="•"/>
            </a:pPr>
            <a:r>
              <a:rPr lang="nb-NO" sz="2000" i="1" dirty="0" smtClean="0"/>
              <a:t>Kanal 13 (lostjenesten)</a:t>
            </a:r>
          </a:p>
          <a:p>
            <a:pPr marL="1257300" lvl="2" indent="-342900">
              <a:buFont typeface="Arial" charset="0"/>
              <a:buChar char="•"/>
            </a:pPr>
            <a:endParaRPr lang="nb-NO" sz="2000" dirty="0" smtClean="0"/>
          </a:p>
          <a:p>
            <a:pPr marL="800100" lvl="1" indent="-342900">
              <a:buFont typeface="Arial" charset="0"/>
              <a:buChar char="•"/>
            </a:pPr>
            <a:r>
              <a:rPr lang="nb-NO" sz="2000" dirty="0" smtClean="0"/>
              <a:t>Offentlig korrespondanse</a:t>
            </a:r>
          </a:p>
          <a:p>
            <a:pPr marL="1257300" lvl="2" indent="-342900">
              <a:buFont typeface="Arial" charset="0"/>
              <a:buChar char="•"/>
            </a:pPr>
            <a:r>
              <a:rPr lang="nb-NO" sz="2000" dirty="0" smtClean="0"/>
              <a:t>Kystradioenes arbeidskanaler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6395925" y="2360815"/>
            <a:ext cx="45935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2000" dirty="0" smtClean="0"/>
              <a:t>Trafikksentraler:</a:t>
            </a:r>
          </a:p>
          <a:p>
            <a:pPr marL="800100" lvl="1" indent="-342900">
              <a:buFont typeface="Arial" charset="0"/>
              <a:buChar char="•"/>
            </a:pPr>
            <a:r>
              <a:rPr lang="nb-NO" sz="2000" dirty="0" smtClean="0"/>
              <a:t>Horten VTS: kanal 18 og 19</a:t>
            </a:r>
          </a:p>
          <a:p>
            <a:pPr marL="800100" lvl="1" indent="-342900">
              <a:buFont typeface="Arial" charset="0"/>
              <a:buChar char="•"/>
            </a:pPr>
            <a:r>
              <a:rPr lang="nb-NO" sz="2000" dirty="0" smtClean="0"/>
              <a:t>Brevik VTS: kanal 80</a:t>
            </a:r>
          </a:p>
          <a:p>
            <a:pPr marL="800100" lvl="1" indent="-342900">
              <a:buFont typeface="Arial" charset="0"/>
              <a:buChar char="•"/>
            </a:pPr>
            <a:r>
              <a:rPr lang="nb-NO" sz="2000" dirty="0" smtClean="0"/>
              <a:t>Kvitsøy VTS: kanal 18 og 19</a:t>
            </a:r>
          </a:p>
          <a:p>
            <a:pPr marL="800100" lvl="1" indent="-342900">
              <a:buFont typeface="Arial" charset="0"/>
              <a:buChar char="•"/>
            </a:pPr>
            <a:r>
              <a:rPr lang="nb-NO" sz="2000" dirty="0" smtClean="0"/>
              <a:t>Fedje VTS: kanal 80</a:t>
            </a:r>
          </a:p>
          <a:p>
            <a:pPr marL="800100" lvl="1" indent="-342900">
              <a:buFont typeface="Arial" charset="0"/>
              <a:buChar char="•"/>
            </a:pPr>
            <a:r>
              <a:rPr lang="nb-NO" sz="2000" dirty="0" smtClean="0"/>
              <a:t>Vardø VTS: Kanal 71</a:t>
            </a:r>
          </a:p>
          <a:p>
            <a:pPr marL="800100" lvl="1" indent="-342900">
              <a:buFont typeface="Arial" charset="0"/>
              <a:buChar char="•"/>
            </a:pPr>
            <a:endParaRPr lang="nb-NO" sz="2000" dirty="0"/>
          </a:p>
          <a:p>
            <a:pPr marL="800100" lvl="1" indent="-342900">
              <a:buFont typeface="Arial" charset="0"/>
              <a:buChar char="•"/>
            </a:pPr>
            <a:r>
              <a:rPr lang="nb-NO" sz="2000" dirty="0" smtClean="0"/>
              <a:t>NB! Kanal 70 benyttes av DSC-systemet og skal aldri benyttes til tale. </a:t>
            </a:r>
          </a:p>
        </p:txBody>
      </p:sp>
    </p:spTree>
    <p:extLst>
      <p:ext uri="{BB962C8B-B14F-4D97-AF65-F5344CB8AC3E}">
        <p14:creationId xmlns:p14="http://schemas.microsoft.com/office/powerpoint/2010/main" val="118127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Radioteori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838200" y="1690688"/>
            <a:ext cx="461494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2000" b="1" dirty="0" smtClean="0"/>
              <a:t>Antenner og radiobølger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nb-NO" sz="2000" b="1" dirty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2000" dirty="0" smtClean="0"/>
              <a:t>VHF signaler krever ”fri sikt” : rettlinjet stråling.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nb-NO" sz="2000" dirty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2000" dirty="0" smtClean="0"/>
              <a:t>Vanlige VHF antenner er kvartbølge antenner – tilsvarer en kvart bølgelengde.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nb-NO" sz="2000" dirty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2000" dirty="0" smtClean="0"/>
              <a:t>Skal alltid monteres vertikalt, ikke på skrå.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nb-NO" sz="2000" dirty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2000" dirty="0" smtClean="0"/>
              <a:t>Rengjøring av antenner er viktig – skitt vil redusere effekten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nb-NO" sz="2000" b="1" dirty="0"/>
          </a:p>
          <a:p>
            <a:pPr marL="800100" lvl="1" indent="-342900">
              <a:buFont typeface="Arial" charset="0"/>
              <a:buChar char="•"/>
              <a:defRPr/>
            </a:pPr>
            <a:endParaRPr lang="nb-NO" sz="2000" dirty="0" smtClean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804" y="1969841"/>
            <a:ext cx="4435558" cy="262791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221" y="4722700"/>
            <a:ext cx="46609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6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Ringe til og fra skip 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838200" y="2139576"/>
            <a:ext cx="48144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2000" b="1" dirty="0" smtClean="0"/>
              <a:t>Oppkall av kystradiostasjon</a:t>
            </a:r>
            <a:r>
              <a:rPr lang="nb-NO" sz="2000" dirty="0" smtClean="0"/>
              <a:t>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nb-NO" sz="2000" dirty="0" smtClean="0"/>
          </a:p>
          <a:p>
            <a:pPr lvl="1"/>
            <a:r>
              <a:rPr lang="nb-NO" sz="2000" dirty="0" smtClean="0"/>
              <a:t>Tjøme Radio Tjøme Radio Tjøme Radio</a:t>
            </a:r>
          </a:p>
          <a:p>
            <a:pPr lvl="1"/>
            <a:r>
              <a:rPr lang="nb-NO" sz="2000" dirty="0" smtClean="0"/>
              <a:t>Dette er</a:t>
            </a:r>
          </a:p>
          <a:p>
            <a:pPr lvl="1"/>
            <a:r>
              <a:rPr lang="nb-NO" sz="2000" dirty="0" smtClean="0"/>
              <a:t>Pontos Pontos Pontos </a:t>
            </a:r>
            <a:r>
              <a:rPr lang="nb-NO" sz="2000" dirty="0"/>
              <a:t>LD3926 </a:t>
            </a:r>
            <a:endParaRPr lang="nb-NO" sz="2000" dirty="0" smtClean="0"/>
          </a:p>
          <a:p>
            <a:pPr lvl="1"/>
            <a:r>
              <a:rPr lang="nb-NO" sz="2000" dirty="0" smtClean="0"/>
              <a:t>Ønsker telefonsamtale</a:t>
            </a:r>
          </a:p>
          <a:p>
            <a:pPr lvl="1"/>
            <a:r>
              <a:rPr lang="nb-NO" sz="2000" dirty="0" smtClean="0"/>
              <a:t>Kanal 1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309" y="2516889"/>
            <a:ext cx="4016548" cy="300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Hvorfor radiostasjon?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694F45-D9C7-44A2-9895-AAA3A382D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542184" cy="4351338"/>
          </a:xfrm>
        </p:spPr>
        <p:txBody>
          <a:bodyPr>
            <a:normAutofit lnSpcReduction="10000"/>
          </a:bodyPr>
          <a:lstStyle/>
          <a:p>
            <a:r>
              <a:rPr lang="nb-NO" sz="2000" dirty="0"/>
              <a:t>Mobiltelefon er et godt hjelpemiddel, MEN:</a:t>
            </a:r>
          </a:p>
          <a:p>
            <a:pPr lvl="1"/>
            <a:r>
              <a:rPr lang="nb-NO" sz="1600" dirty="0"/>
              <a:t>Begrenset dekning ut fra land – </a:t>
            </a:r>
            <a:r>
              <a:rPr lang="nb-NO" sz="1600" dirty="0" err="1"/>
              <a:t>ca</a:t>
            </a:r>
            <a:r>
              <a:rPr lang="nb-NO" sz="1600" dirty="0"/>
              <a:t> 5-10 nautiske mil fra land.</a:t>
            </a:r>
          </a:p>
          <a:p>
            <a:pPr lvl="1"/>
            <a:r>
              <a:rPr lang="nb-NO" sz="1600" dirty="0"/>
              <a:t>Svakere effekt enn VHF</a:t>
            </a:r>
          </a:p>
          <a:p>
            <a:pPr lvl="1"/>
            <a:r>
              <a:rPr lang="nb-NO" sz="1600" dirty="0"/>
              <a:t>Rekkeviddebegrensninger i lave båter</a:t>
            </a:r>
          </a:p>
          <a:p>
            <a:pPr lvl="1"/>
            <a:r>
              <a:rPr lang="nb-NO" sz="1600" dirty="0"/>
              <a:t>Må kjenne nummer man skal ringe til</a:t>
            </a:r>
          </a:p>
          <a:p>
            <a:pPr lvl="1"/>
            <a:r>
              <a:rPr lang="nb-NO" sz="1600" dirty="0"/>
              <a:t>Batteriproblematikk?</a:t>
            </a:r>
          </a:p>
          <a:p>
            <a:pPr lvl="1"/>
            <a:endParaRPr lang="nb-NO" sz="1600" dirty="0"/>
          </a:p>
          <a:p>
            <a:r>
              <a:rPr lang="nb-NO" sz="2000" dirty="0"/>
              <a:t>VHF er internasjonalt – ingen ringekostnader</a:t>
            </a:r>
          </a:p>
          <a:p>
            <a:r>
              <a:rPr lang="nb-NO" sz="2000" dirty="0"/>
              <a:t>VHF trenger ikke et nr å ringe til når man trenger hjelp</a:t>
            </a:r>
          </a:p>
          <a:p>
            <a:r>
              <a:rPr lang="nb-NO" sz="2000" dirty="0"/>
              <a:t>Eller viktigst: Andre trenger ikke å vite ditt nr når de trenger hjelp!</a:t>
            </a:r>
          </a:p>
          <a:p>
            <a:endParaRPr lang="nb-NO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536E161-DC42-45ED-ADE3-1A21005C9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749" y="1998283"/>
            <a:ext cx="5965811" cy="4060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89B8343-F718-4F0D-9869-81471EB681B4}"/>
              </a:ext>
            </a:extLst>
          </p:cNvPr>
          <p:cNvSpPr txBox="1"/>
          <p:nvPr/>
        </p:nvSpPr>
        <p:spPr>
          <a:xfrm>
            <a:off x="7629938" y="6181864"/>
            <a:ext cx="317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Dekningskart Telenor mobil</a:t>
            </a:r>
          </a:p>
        </p:txBody>
      </p:sp>
    </p:spTree>
    <p:extLst>
      <p:ext uri="{BB962C8B-B14F-4D97-AF65-F5344CB8AC3E}">
        <p14:creationId xmlns:p14="http://schemas.microsoft.com/office/powerpoint/2010/main" val="272249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Skip - skip 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838200" y="2139576"/>
            <a:ext cx="53298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2000" b="1" dirty="0" smtClean="0"/>
              <a:t>Oppkall av skip</a:t>
            </a:r>
            <a:r>
              <a:rPr lang="nb-NO" sz="2000" dirty="0" smtClean="0"/>
              <a:t>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nb-NO" sz="2000" dirty="0" smtClean="0"/>
          </a:p>
          <a:p>
            <a:pPr lvl="1"/>
            <a:r>
              <a:rPr lang="nb-NO" sz="2000" dirty="0" smtClean="0"/>
              <a:t>Mathilde Mathilde Mathilde (kallesignal)</a:t>
            </a:r>
          </a:p>
          <a:p>
            <a:pPr lvl="1"/>
            <a:r>
              <a:rPr lang="nb-NO" sz="2000" dirty="0" smtClean="0"/>
              <a:t>Dette er</a:t>
            </a:r>
          </a:p>
          <a:p>
            <a:pPr lvl="1"/>
            <a:r>
              <a:rPr lang="nb-NO" sz="2000" dirty="0" smtClean="0"/>
              <a:t>Pontos Pontos Pontos </a:t>
            </a:r>
            <a:r>
              <a:rPr lang="nb-NO" sz="2000" dirty="0"/>
              <a:t>LD3926 </a:t>
            </a:r>
            <a:endParaRPr lang="nb-NO" sz="2000" dirty="0" smtClean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702" y="2852245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Fartøyets identitet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838200" y="2621714"/>
            <a:ext cx="59948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2000" b="1" dirty="0" smtClean="0"/>
              <a:t>Kallesignal:</a:t>
            </a:r>
          </a:p>
          <a:p>
            <a:pPr marL="800100" lvl="1" indent="-342900">
              <a:buFont typeface="Arial" charset="0"/>
              <a:buChar char="•"/>
            </a:pPr>
            <a:r>
              <a:rPr lang="nb-NO" sz="2000" dirty="0" smtClean="0"/>
              <a:t>Kallesignal er unikt for hvert enkelt </a:t>
            </a:r>
            <a:r>
              <a:rPr lang="nb-NO" sz="2000" dirty="0" err="1" smtClean="0"/>
              <a:t>farøty</a:t>
            </a:r>
            <a:endParaRPr lang="nb-NO" sz="2000" dirty="0" smtClean="0"/>
          </a:p>
          <a:p>
            <a:pPr marL="800100" lvl="1" indent="-342900">
              <a:buFont typeface="Arial" charset="0"/>
              <a:buChar char="•"/>
            </a:pPr>
            <a:r>
              <a:rPr lang="nb-NO" sz="2000" dirty="0" smtClean="0"/>
              <a:t>Tildeles av Telenor Kystradio / Skipsregistret</a:t>
            </a:r>
            <a:endParaRPr lang="nb-NO" sz="2000" dirty="0"/>
          </a:p>
          <a:p>
            <a:pPr marL="800100" lvl="1" indent="-342900">
              <a:buFont typeface="Arial" charset="0"/>
              <a:buChar char="•"/>
            </a:pPr>
            <a:endParaRPr lang="nb-NO" sz="2000" dirty="0" smtClean="0"/>
          </a:p>
          <a:p>
            <a:pPr marL="342900" indent="-342900">
              <a:buFont typeface="Arial" charset="0"/>
              <a:buChar char="•"/>
            </a:pPr>
            <a:r>
              <a:rPr lang="nb-NO" sz="2000" b="1" dirty="0" smtClean="0"/>
              <a:t>MMSI: Maritime mobile service </a:t>
            </a:r>
            <a:r>
              <a:rPr lang="nb-NO" sz="2000" b="1" dirty="0" err="1" smtClean="0"/>
              <a:t>identity</a:t>
            </a:r>
            <a:endParaRPr lang="nb-NO" sz="2000" b="1" dirty="0" smtClean="0"/>
          </a:p>
          <a:p>
            <a:pPr marL="800100" lvl="1" indent="-342900">
              <a:buFont typeface="Arial" charset="0"/>
              <a:buChar char="•"/>
            </a:pPr>
            <a:r>
              <a:rPr lang="nb-NO" sz="2000" dirty="0" smtClean="0"/>
              <a:t>MID xxx xxx (Norge = MID 257, 258 eller 259</a:t>
            </a:r>
          </a:p>
          <a:p>
            <a:pPr marL="800100" lvl="1" indent="-342900">
              <a:buFont typeface="Arial" charset="0"/>
              <a:buChar char="•"/>
            </a:pPr>
            <a:r>
              <a:rPr lang="nb-NO" sz="2000" dirty="0"/>
              <a:t>Tildeles av Telenor Kystradio / </a:t>
            </a:r>
            <a:r>
              <a:rPr lang="nb-NO" sz="2000" dirty="0" smtClean="0"/>
              <a:t>Skipsregistret</a:t>
            </a:r>
            <a:endParaRPr lang="nb-NO" sz="20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565" y="2621714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3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Sertifikat og lisens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108655" y="2029287"/>
            <a:ext cx="89626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2000" b="1" dirty="0" smtClean="0"/>
              <a:t>Radiooperatørsertifikatet SRC</a:t>
            </a:r>
          </a:p>
          <a:p>
            <a:pPr marL="800100" lvl="1" indent="-342900">
              <a:buFont typeface="Arial" charset="0"/>
              <a:buChar char="•"/>
              <a:defRPr/>
            </a:pPr>
            <a:r>
              <a:rPr lang="nb-NO" sz="2000" dirty="0" smtClean="0"/>
              <a:t>Alle som bruker en maritim VHF, fastmontert eller bærbar skal ha sertifikat. </a:t>
            </a:r>
          </a:p>
          <a:p>
            <a:pPr marL="800100" lvl="1" indent="-342900">
              <a:buFont typeface="Arial" charset="0"/>
              <a:buChar char="•"/>
              <a:defRPr/>
            </a:pPr>
            <a:r>
              <a:rPr lang="nb-NO" sz="2000" dirty="0" smtClean="0"/>
              <a:t>Person som har gyldig sertifikat er ansvarlig for radiotjenesten ombord.</a:t>
            </a:r>
          </a:p>
          <a:p>
            <a:pPr marL="800100" lvl="1" indent="-342900">
              <a:buFont typeface="Arial" charset="0"/>
              <a:buChar char="•"/>
              <a:defRPr/>
            </a:pPr>
            <a:endParaRPr lang="nb-NO" sz="2000" dirty="0"/>
          </a:p>
          <a:p>
            <a:pPr marL="342900" indent="-342900">
              <a:buFont typeface="Arial" charset="0"/>
              <a:buChar char="•"/>
              <a:defRPr/>
            </a:pPr>
            <a:r>
              <a:rPr lang="nb-NO" sz="2000" b="1" dirty="0" smtClean="0"/>
              <a:t>Radio sikkerhetssertifikat</a:t>
            </a:r>
          </a:p>
          <a:p>
            <a:pPr marL="800100" lvl="1" indent="-342900">
              <a:buFont typeface="Arial" charset="0"/>
              <a:buChar char="•"/>
              <a:defRPr/>
            </a:pPr>
            <a:r>
              <a:rPr lang="nb-NO" sz="2000" dirty="0" smtClean="0"/>
              <a:t>Alle yrkesfartøy skal ha sikkerhetssertifikat på radiostasjonen. </a:t>
            </a:r>
          </a:p>
          <a:p>
            <a:pPr marL="800100" lvl="1" indent="-342900">
              <a:buFont typeface="Arial" charset="0"/>
              <a:buChar char="•"/>
              <a:defRPr/>
            </a:pPr>
            <a:r>
              <a:rPr lang="nb-NO" sz="2000" dirty="0" smtClean="0"/>
              <a:t>Skal sikre at radiostasjonen er installert etter reglene og fungerer etter krav.</a:t>
            </a:r>
          </a:p>
          <a:p>
            <a:pPr marL="800100" lvl="1" indent="-342900">
              <a:buFont typeface="Arial" charset="0"/>
              <a:buChar char="•"/>
              <a:defRPr/>
            </a:pPr>
            <a:endParaRPr lang="nb-NO" sz="2000" dirty="0"/>
          </a:p>
          <a:p>
            <a:pPr marL="342900" indent="-342900">
              <a:buFont typeface="Arial" charset="0"/>
              <a:buChar char="•"/>
              <a:defRPr/>
            </a:pPr>
            <a:r>
              <a:rPr lang="nb-NO" sz="2000" b="1" dirty="0" smtClean="0"/>
              <a:t>Lisens</a:t>
            </a:r>
          </a:p>
          <a:p>
            <a:pPr marL="800100" lvl="1" indent="-342900">
              <a:buFont typeface="Arial" charset="0"/>
              <a:buChar char="•"/>
              <a:defRPr/>
            </a:pPr>
            <a:r>
              <a:rPr lang="nb-NO" sz="2000" dirty="0" smtClean="0"/>
              <a:t>Alle radiostasjoner skal ha lisens (abonnement). 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36761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Maritim sikkerhetsinformasjon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108655" y="2029287"/>
            <a:ext cx="60810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2000" b="1" dirty="0" smtClean="0"/>
              <a:t>MSI = </a:t>
            </a:r>
            <a:r>
              <a:rPr lang="nb-NO" sz="2000" dirty="0" smtClean="0"/>
              <a:t>fellesbetegnelse på meldinger som gjelder navigasjon, værvarsler eller andre viktige meldinger som gjelder fartøyets sikkerhet. Sendes over VHF flere ganger i døgnet.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nb-NO" sz="2000" dirty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2000" b="1" dirty="0" smtClean="0"/>
              <a:t>NAVTEX</a:t>
            </a:r>
            <a:r>
              <a:rPr lang="nb-NO" sz="2000" dirty="0" smtClean="0"/>
              <a:t> = Egen mottaker som tar i mot og skriver ut MSI meldinger. </a:t>
            </a:r>
          </a:p>
          <a:p>
            <a:pPr marL="800100" lvl="1" indent="-342900">
              <a:buFont typeface="Arial" charset="0"/>
              <a:buChar char="•"/>
              <a:defRPr/>
            </a:pPr>
            <a:r>
              <a:rPr lang="nb-NO" sz="2000" dirty="0" smtClean="0"/>
              <a:t>Ikke krav i fritidsbåter, men anbefales ofte for seilere som krysser havstrekninger!</a:t>
            </a:r>
            <a:endParaRPr lang="nb-NO" sz="2000" dirty="0" smtClean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743" y="2310276"/>
            <a:ext cx="3714006" cy="371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2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Maritim sikkerhetsinformasjon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108655" y="2029287"/>
            <a:ext cx="4574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nb-NO" sz="2000" dirty="0" smtClean="0"/>
              <a:t>A = Navigasjonsvarsler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nb-NO" sz="2000" dirty="0" smtClean="0"/>
              <a:t>B = Stormvarsel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nb-NO" sz="2000" dirty="0" smtClean="0"/>
              <a:t>C = </a:t>
            </a:r>
            <a:r>
              <a:rPr lang="nb-NO" sz="2000" dirty="0" err="1" smtClean="0"/>
              <a:t>Israpporter</a:t>
            </a:r>
            <a:endParaRPr lang="nb-NO" sz="2000" dirty="0" smtClean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nb-NO" sz="2000" dirty="0" smtClean="0"/>
              <a:t>D = SAR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nb-NO" sz="2000" dirty="0" smtClean="0"/>
              <a:t>E = Værmelding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nb-NO" sz="2000" dirty="0" smtClean="0"/>
              <a:t>F = </a:t>
            </a:r>
            <a:r>
              <a:rPr lang="nb-NO" sz="2000" dirty="0" err="1" smtClean="0"/>
              <a:t>Losmelding</a:t>
            </a:r>
            <a:endParaRPr lang="nb-NO" sz="2000" dirty="0" smtClean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nb-NO" sz="2000" dirty="0" smtClean="0"/>
              <a:t>G = SATNAV / AIS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nb-NO" sz="2000" dirty="0" smtClean="0"/>
              <a:t>H = Meldinger om annet navigasjonsutstyr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nb-NO" sz="2000" dirty="0" smtClean="0"/>
              <a:t>I = Ikke i bruk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nb-NO" sz="2000" dirty="0" smtClean="0"/>
              <a:t>J = SATNAV / GPS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nb-NO" sz="2000" dirty="0" smtClean="0"/>
              <a:t>K = ikke i bruk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nb-NO" sz="2000" dirty="0" smtClean="0"/>
              <a:t>L = Informasjon om flyttbare oljerigger</a:t>
            </a:r>
            <a:endParaRPr lang="nb-NO" sz="2000" dirty="0" smtClean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918" y="2029287"/>
            <a:ext cx="5785326" cy="384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GMDSS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696279" y="1690688"/>
            <a:ext cx="539972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nb-NO" sz="2000" dirty="0" smtClean="0"/>
              <a:t>GMDSS = Global Marine </a:t>
            </a:r>
            <a:r>
              <a:rPr lang="nb-NO" sz="2000" dirty="0" err="1" smtClean="0"/>
              <a:t>Distress</a:t>
            </a:r>
            <a:r>
              <a:rPr lang="nb-NO" sz="2000" dirty="0" smtClean="0"/>
              <a:t> and </a:t>
            </a:r>
            <a:r>
              <a:rPr lang="nb-NO" sz="2000" dirty="0" err="1" smtClean="0"/>
              <a:t>Safety</a:t>
            </a:r>
            <a:r>
              <a:rPr lang="nb-NO" sz="2000" dirty="0" smtClean="0"/>
              <a:t> system.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nb-NO" sz="2000" dirty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2000" dirty="0" smtClean="0"/>
              <a:t>Regelverk for sikkerhet til sjøs = alle fartøy skal kunne sende en </a:t>
            </a:r>
            <a:r>
              <a:rPr lang="nb-NO" sz="2000" dirty="0" err="1" smtClean="0"/>
              <a:t>nødalarm</a:t>
            </a:r>
            <a:r>
              <a:rPr lang="nb-NO" sz="2000" dirty="0" smtClean="0"/>
              <a:t> til land og andre fartøy ved hjelp av minst to </a:t>
            </a:r>
            <a:r>
              <a:rPr lang="nb-NO" sz="2000" dirty="0" err="1" smtClean="0"/>
              <a:t>uavhangige</a:t>
            </a:r>
            <a:r>
              <a:rPr lang="nb-NO" sz="2000" dirty="0" smtClean="0"/>
              <a:t> metoder.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sz="2000" dirty="0" smtClean="0"/>
              <a:t>Kravene til GMDSS utstyr settes etter fartsområde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nb-NO" sz="2000" dirty="0"/>
          </a:p>
          <a:p>
            <a:pPr marL="800100" lvl="1" indent="-342900">
              <a:buFont typeface="Arial" charset="0"/>
              <a:buChar char="•"/>
              <a:defRPr/>
            </a:pPr>
            <a:r>
              <a:rPr lang="nb-NO" sz="2000" dirty="0" smtClean="0"/>
              <a:t>VHF med DSC</a:t>
            </a:r>
          </a:p>
          <a:p>
            <a:pPr marL="800100" lvl="1" indent="-342900">
              <a:buFont typeface="Arial" charset="0"/>
              <a:buChar char="•"/>
              <a:defRPr/>
            </a:pPr>
            <a:r>
              <a:rPr lang="nb-NO" sz="2000" dirty="0" smtClean="0"/>
              <a:t>MF / HF radio</a:t>
            </a:r>
          </a:p>
          <a:p>
            <a:pPr marL="800100" lvl="1" indent="-342900">
              <a:buFont typeface="Arial" charset="0"/>
              <a:buChar char="•"/>
              <a:defRPr/>
            </a:pPr>
            <a:r>
              <a:rPr lang="nb-NO" sz="2000" dirty="0" err="1" smtClean="0"/>
              <a:t>Navtex</a:t>
            </a:r>
            <a:endParaRPr lang="nb-NO" sz="2000" dirty="0" smtClean="0"/>
          </a:p>
          <a:p>
            <a:pPr marL="800100" lvl="1" indent="-342900">
              <a:buFont typeface="Arial" charset="0"/>
              <a:buChar char="•"/>
              <a:defRPr/>
            </a:pPr>
            <a:r>
              <a:rPr lang="nb-NO" sz="2000" dirty="0" smtClean="0"/>
              <a:t>Inmarsat </a:t>
            </a:r>
            <a:r>
              <a:rPr lang="nb-NO" sz="2000" dirty="0" err="1" smtClean="0"/>
              <a:t>satelitttelefon</a:t>
            </a:r>
            <a:endParaRPr lang="nb-NO" sz="2000" dirty="0" smtClean="0"/>
          </a:p>
          <a:p>
            <a:pPr marL="800100" lvl="1" indent="-342900">
              <a:buFont typeface="Arial" charset="0"/>
              <a:buChar char="•"/>
              <a:defRPr/>
            </a:pPr>
            <a:r>
              <a:rPr lang="nb-NO" sz="2000" dirty="0" err="1" smtClean="0"/>
              <a:t>Cospas</a:t>
            </a:r>
            <a:r>
              <a:rPr lang="nb-NO" sz="2000" dirty="0" smtClean="0"/>
              <a:t> / </a:t>
            </a:r>
            <a:r>
              <a:rPr lang="nb-NO" sz="2000" dirty="0" err="1" smtClean="0"/>
              <a:t>Sarsat</a:t>
            </a:r>
            <a:r>
              <a:rPr lang="nb-NO" sz="2000" dirty="0" smtClean="0"/>
              <a:t> </a:t>
            </a:r>
            <a:r>
              <a:rPr lang="nb-NO" sz="2000" dirty="0" err="1" smtClean="0"/>
              <a:t>nødposisjonering</a:t>
            </a:r>
            <a:endParaRPr lang="nb-NO" sz="2000" dirty="0" smtClean="0"/>
          </a:p>
          <a:p>
            <a:pPr marL="800100" lvl="1" indent="-342900">
              <a:buFont typeface="Arial" charset="0"/>
              <a:buChar char="•"/>
              <a:defRPr/>
            </a:pPr>
            <a:r>
              <a:rPr lang="nb-NO" sz="2000" dirty="0" smtClean="0"/>
              <a:t>Radar SART / AIS SART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nb-NO" sz="2000" dirty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nb-NO" sz="2000" dirty="0" smtClean="0"/>
              <a:t> 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118" y="2259105"/>
            <a:ext cx="5242481" cy="39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2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5007" y="117681"/>
            <a:ext cx="4649273" cy="6588544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650" y="116397"/>
            <a:ext cx="4689877" cy="658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931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Aktuelle ressurser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694F45-D9C7-44A2-9895-AAA3A382D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000" dirty="0">
                <a:hlinkClick r:id="rId2"/>
              </a:rPr>
              <a:t>https://</a:t>
            </a:r>
            <a:r>
              <a:rPr lang="nb-NO" sz="2000" dirty="0" smtClean="0">
                <a:hlinkClick r:id="rId2"/>
              </a:rPr>
              <a:t>docplayer.me/3098401-Arbeidshefte-maritim-vhf.html</a:t>
            </a:r>
            <a:endParaRPr lang="nb-NO" sz="2000" dirty="0" smtClean="0"/>
          </a:p>
          <a:p>
            <a:endParaRPr lang="nb-NO" sz="2000" dirty="0"/>
          </a:p>
          <a:p>
            <a:r>
              <a:rPr lang="nb-NO" sz="2000" dirty="0" smtClean="0">
                <a:hlinkClick r:id="rId3"/>
              </a:rPr>
              <a:t>www.kystradio.no</a:t>
            </a:r>
            <a:endParaRPr lang="nb-NO" sz="2000" dirty="0" smtClean="0"/>
          </a:p>
          <a:p>
            <a:endParaRPr lang="nb-NO" sz="2000" dirty="0"/>
          </a:p>
          <a:p>
            <a:r>
              <a:rPr lang="nb-NO" sz="2000" dirty="0" smtClean="0"/>
              <a:t> </a:t>
            </a:r>
            <a:endParaRPr lang="nb-NO" sz="2000" dirty="0"/>
          </a:p>
          <a:p>
            <a:endParaRPr lang="nb-NO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4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Eksempler på VHF bruk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694F45-D9C7-44A2-9895-AAA3A382D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105938" cy="4351338"/>
          </a:xfrm>
        </p:spPr>
        <p:txBody>
          <a:bodyPr>
            <a:normAutofit/>
          </a:bodyPr>
          <a:lstStyle/>
          <a:p>
            <a:r>
              <a:rPr lang="nb-NO" sz="2000" dirty="0"/>
              <a:t>Nød og sikkerhet: Rask kontakt med fartøy i nærheten. Rask kontakt med kystradio / redningssentral eller redningstjeneste (Redningsskøyte, </a:t>
            </a:r>
            <a:r>
              <a:rPr lang="nb-NO" sz="2000" dirty="0" err="1"/>
              <a:t>etc</a:t>
            </a:r>
            <a:r>
              <a:rPr lang="nb-NO" sz="2000" dirty="0"/>
              <a:t>)</a:t>
            </a:r>
          </a:p>
          <a:p>
            <a:endParaRPr lang="nb-NO" sz="2000" dirty="0"/>
          </a:p>
          <a:p>
            <a:r>
              <a:rPr lang="nb-NO" sz="2000" dirty="0"/>
              <a:t>Kommunikasjon skip – skip. </a:t>
            </a:r>
          </a:p>
          <a:p>
            <a:endParaRPr lang="nb-NO" sz="2000" dirty="0"/>
          </a:p>
          <a:p>
            <a:r>
              <a:rPr lang="nb-NO" sz="2000" dirty="0"/>
              <a:t>Internkommunikasjon i en gruppe fartøy</a:t>
            </a:r>
          </a:p>
          <a:p>
            <a:endParaRPr lang="nb-NO" sz="2000" dirty="0"/>
          </a:p>
          <a:p>
            <a:r>
              <a:rPr lang="nb-NO" sz="2000" dirty="0"/>
              <a:t>Forespørsel til andre fartøy for eksempel om havneplass, grunnforhold eller vær / sjøgang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0573CD0-346D-4795-A548-3E90206C1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2400">
            <a:off x="8040549" y="2167504"/>
            <a:ext cx="2657475" cy="1724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A37A297-F5A7-4672-9C77-55CC878BF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09247">
            <a:off x="7548356" y="3659877"/>
            <a:ext cx="2952750" cy="1552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5AF76BC-A189-4A9A-A23F-428A4DAE1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948" y="4772991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7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Skipsradiostasjon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694F45-D9C7-44A2-9895-AAA3A382D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61383" cy="4351338"/>
          </a:xfrm>
        </p:spPr>
        <p:txBody>
          <a:bodyPr>
            <a:normAutofit/>
          </a:bodyPr>
          <a:lstStyle/>
          <a:p>
            <a:r>
              <a:rPr lang="nb-NO" sz="2000" dirty="0"/>
              <a:t>VHF = Skipsradiostasjon</a:t>
            </a:r>
          </a:p>
          <a:p>
            <a:r>
              <a:rPr lang="nb-NO" sz="2000" dirty="0"/>
              <a:t>VHF beskriver frekvensbåndet radiostasjonen benytter</a:t>
            </a:r>
          </a:p>
          <a:p>
            <a:r>
              <a:rPr lang="nb-NO" sz="2000" dirty="0"/>
              <a:t>Yrkesfartøy har krav til radioutstyr. Type utstyr avhenger av fartsområde.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A27606-DEA0-4655-A5B0-E2AA925A2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675" y="2357436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46109D-A1AA-4DC7-8AF0-B7F2A82DB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129" y="4794319"/>
            <a:ext cx="2095500" cy="1571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1937D13-3A03-4411-9E6A-7FBB4EA17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500562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A7CFB8E-CD84-42FD-94AA-0471D94DA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4398" y="4500561"/>
            <a:ext cx="2143125" cy="2143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2FFB1C5-E3B8-4A40-B221-ECC819EAB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6089" y="2274608"/>
            <a:ext cx="2143125" cy="2143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3F11C78-A622-4D5D-86BE-26C903A0BE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168" y="4667249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1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Ord og uttrykk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694F45-D9C7-44A2-9895-AAA3A382D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GMDSS – Global Maritime </a:t>
            </a:r>
            <a:r>
              <a:rPr lang="nb-NO" sz="2000" dirty="0" err="1"/>
              <a:t>Distress</a:t>
            </a:r>
            <a:r>
              <a:rPr lang="nb-NO" sz="2000" dirty="0"/>
              <a:t> and Safety System</a:t>
            </a:r>
          </a:p>
          <a:p>
            <a:pPr lvl="1"/>
            <a:r>
              <a:rPr lang="nb-NO" sz="1600" dirty="0"/>
              <a:t>Internasjonalt / globalt nød- og sikkerhetssystem</a:t>
            </a:r>
          </a:p>
          <a:p>
            <a:pPr lvl="1"/>
            <a:r>
              <a:rPr lang="nb-NO" sz="1600" dirty="0"/>
              <a:t>Beskriver krav til utstyr innen ulike fartsområder</a:t>
            </a:r>
          </a:p>
          <a:p>
            <a:pPr lvl="1"/>
            <a:r>
              <a:rPr lang="nb-NO" sz="1600" dirty="0"/>
              <a:t>Sertifikatkrav</a:t>
            </a:r>
          </a:p>
          <a:p>
            <a:r>
              <a:rPr lang="nb-NO" sz="2000" dirty="0"/>
              <a:t>Kystradiostasjon</a:t>
            </a:r>
          </a:p>
          <a:p>
            <a:pPr lvl="1"/>
            <a:r>
              <a:rPr lang="nb-NO" sz="1600" dirty="0"/>
              <a:t>Kystradio SØR – Rogaland (Tidl. Tjøme, Farsund og Florø)</a:t>
            </a:r>
          </a:p>
          <a:p>
            <a:pPr lvl="1"/>
            <a:r>
              <a:rPr lang="nb-NO" sz="1600" dirty="0" err="1"/>
              <a:t>Nystradio</a:t>
            </a:r>
            <a:r>
              <a:rPr lang="nb-NO" sz="1600" dirty="0"/>
              <a:t> NORD – Bodø (Tidl. Vardø og Bodø)</a:t>
            </a:r>
          </a:p>
          <a:p>
            <a:r>
              <a:rPr lang="nb-NO" sz="2000" dirty="0"/>
              <a:t>Hovedredningssentral</a:t>
            </a:r>
          </a:p>
          <a:p>
            <a:pPr lvl="1"/>
            <a:r>
              <a:rPr lang="nb-NO" sz="1600" dirty="0"/>
              <a:t>HRN Nord (Bodø)</a:t>
            </a:r>
          </a:p>
          <a:p>
            <a:pPr lvl="1"/>
            <a:r>
              <a:rPr lang="nb-NO" sz="1600" dirty="0"/>
              <a:t>HRS Sør (Sola)</a:t>
            </a:r>
          </a:p>
          <a:p>
            <a:pPr lvl="1"/>
            <a:r>
              <a:rPr lang="nb-NO" sz="1600" dirty="0"/>
              <a:t>JRCC – Joint </a:t>
            </a:r>
            <a:r>
              <a:rPr lang="nb-NO" sz="1600" dirty="0" err="1"/>
              <a:t>Rescue</a:t>
            </a:r>
            <a:r>
              <a:rPr lang="nb-NO" sz="1600" dirty="0"/>
              <a:t> </a:t>
            </a:r>
            <a:r>
              <a:rPr lang="nb-NO" sz="1600" dirty="0" err="1"/>
              <a:t>Coordination</a:t>
            </a:r>
            <a:r>
              <a:rPr lang="nb-NO" sz="1600" dirty="0"/>
              <a:t> Centre</a:t>
            </a:r>
          </a:p>
          <a:p>
            <a:pPr lvl="1"/>
            <a:r>
              <a:rPr lang="nb-NO" sz="1600" dirty="0"/>
              <a:t>Overordnet ansvar for koordinering av redningsoperasjoner til lands og på sjøen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C8577A7-7F5C-4C9B-8D01-FBA11B330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569" y="1825625"/>
            <a:ext cx="3434048" cy="476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0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Bølgelengder og frekvenser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694F45-D9C7-44A2-9895-AAA3A382D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Hvorfor VHF</a:t>
            </a:r>
          </a:p>
          <a:p>
            <a:r>
              <a:rPr lang="nb-NO" sz="2000" dirty="0"/>
              <a:t>SRC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40E9AAED-2D3C-4E33-98DD-1ABF97C06A6E}"/>
              </a:ext>
            </a:extLst>
          </p:cNvPr>
          <p:cNvSpPr txBox="1">
            <a:spLocks/>
          </p:cNvSpPr>
          <p:nvPr/>
        </p:nvSpPr>
        <p:spPr>
          <a:xfrm>
            <a:off x="838200" y="6303306"/>
            <a:ext cx="10515600" cy="37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2000" dirty="0"/>
              <a:t>INFORMASJON - DENNE SIDEN ER IKKE PENSUM</a:t>
            </a:r>
          </a:p>
        </p:txBody>
      </p:sp>
    </p:spTree>
    <p:extLst>
      <p:ext uri="{BB962C8B-B14F-4D97-AF65-F5344CB8AC3E}">
        <p14:creationId xmlns:p14="http://schemas.microsoft.com/office/powerpoint/2010/main" val="385152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185F16-4846-4642-ABB1-EF959CEA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VHF apparatet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694F45-D9C7-44A2-9895-AAA3A382D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3429000" cy="4351338"/>
          </a:xfrm>
        </p:spPr>
        <p:txBody>
          <a:bodyPr>
            <a:normAutofit/>
          </a:bodyPr>
          <a:lstStyle/>
          <a:p>
            <a:r>
              <a:rPr lang="nb-NO" sz="2000" dirty="0"/>
              <a:t>Fastmontert </a:t>
            </a:r>
          </a:p>
          <a:p>
            <a:pPr lvl="1"/>
            <a:r>
              <a:rPr lang="nb-NO" sz="1600" dirty="0"/>
              <a:t>Krav i yrkesfartøy</a:t>
            </a:r>
          </a:p>
          <a:p>
            <a:pPr lvl="1"/>
            <a:r>
              <a:rPr lang="nb-NO" sz="1600" dirty="0"/>
              <a:t>Større </a:t>
            </a:r>
            <a:r>
              <a:rPr lang="nb-NO" sz="1600" dirty="0" err="1"/>
              <a:t>sendeeffekt</a:t>
            </a:r>
            <a:r>
              <a:rPr lang="nb-NO" sz="1600" dirty="0"/>
              <a:t> – lenger rekkevidde</a:t>
            </a:r>
          </a:p>
          <a:p>
            <a:pPr lvl="1"/>
            <a:r>
              <a:rPr lang="nb-NO" sz="1600" dirty="0"/>
              <a:t>25W </a:t>
            </a:r>
            <a:r>
              <a:rPr lang="nb-NO" sz="1600" dirty="0" err="1"/>
              <a:t>sendeeffekt</a:t>
            </a:r>
            <a:endParaRPr lang="nb-NO" sz="1600" dirty="0"/>
          </a:p>
          <a:p>
            <a:pPr lvl="1"/>
            <a:r>
              <a:rPr lang="nb-NO" sz="1600" dirty="0"/>
              <a:t>Ekstern batterikobling – eget batteri i yrkesfartøy</a:t>
            </a:r>
          </a:p>
          <a:p>
            <a:pPr lvl="1"/>
            <a:endParaRPr lang="nb-NO" sz="1600" dirty="0"/>
          </a:p>
          <a:p>
            <a:r>
              <a:rPr lang="nb-NO" sz="2000" dirty="0"/>
              <a:t>Bærbar</a:t>
            </a:r>
          </a:p>
          <a:p>
            <a:pPr lvl="1"/>
            <a:r>
              <a:rPr lang="nb-NO" sz="1600" dirty="0"/>
              <a:t>5 W </a:t>
            </a:r>
            <a:r>
              <a:rPr lang="nb-NO" sz="1600" dirty="0" err="1"/>
              <a:t>sendeeffekt</a:t>
            </a:r>
            <a:endParaRPr lang="nb-NO" sz="1600" dirty="0"/>
          </a:p>
          <a:p>
            <a:pPr lvl="1"/>
            <a:r>
              <a:rPr lang="nb-NO" sz="1600" dirty="0"/>
              <a:t>Fritidsfartøy</a:t>
            </a:r>
          </a:p>
          <a:p>
            <a:pPr lvl="1"/>
            <a:r>
              <a:rPr lang="nb-NO" sz="1600" dirty="0"/>
              <a:t>Småbåter – joller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ABCE-8640-4D22-8AD1-B6DF48F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69" y="492056"/>
            <a:ext cx="2866793" cy="119863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AF7D6233-8544-4E37-88FE-A2025EB1E9A7}"/>
              </a:ext>
            </a:extLst>
          </p:cNvPr>
          <p:cNvSpPr txBox="1">
            <a:spLocks/>
          </p:cNvSpPr>
          <p:nvPr/>
        </p:nvSpPr>
        <p:spPr>
          <a:xfrm>
            <a:off x="7169426" y="2385391"/>
            <a:ext cx="4184373" cy="3791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/>
              <a:t>DSC – Digital </a:t>
            </a:r>
            <a:r>
              <a:rPr lang="nb-NO" sz="2000" dirty="0" err="1"/>
              <a:t>Selective</a:t>
            </a:r>
            <a:r>
              <a:rPr lang="nb-NO" sz="2000" dirty="0"/>
              <a:t> calling</a:t>
            </a:r>
          </a:p>
          <a:p>
            <a:pPr lvl="1"/>
            <a:r>
              <a:rPr lang="nb-NO" sz="1600" dirty="0"/>
              <a:t>Digital sending og mottak av meldinger</a:t>
            </a:r>
          </a:p>
          <a:p>
            <a:pPr lvl="1"/>
            <a:r>
              <a:rPr lang="nb-NO" sz="1600" dirty="0"/>
              <a:t>«Ringefunksjon» direkte til en radiostasjon</a:t>
            </a:r>
          </a:p>
          <a:p>
            <a:pPr lvl="1"/>
            <a:r>
              <a:rPr lang="nb-NO" sz="1600" dirty="0"/>
              <a:t>Rekkevidde </a:t>
            </a:r>
            <a:r>
              <a:rPr lang="nb-NO" sz="1600" dirty="0" err="1"/>
              <a:t>ca</a:t>
            </a:r>
            <a:r>
              <a:rPr lang="nb-NO" sz="1600" dirty="0"/>
              <a:t> 50 nautiske mil</a:t>
            </a:r>
          </a:p>
          <a:p>
            <a:r>
              <a:rPr lang="nb-NO" sz="2000" dirty="0"/>
              <a:t>MMSI = «telefonnummer», </a:t>
            </a:r>
            <a:r>
              <a:rPr lang="nb-NO" sz="2000" dirty="0" err="1"/>
              <a:t>programeres</a:t>
            </a:r>
            <a:r>
              <a:rPr lang="nb-NO" sz="2000" dirty="0"/>
              <a:t> i radiostasjonen</a:t>
            </a:r>
          </a:p>
          <a:p>
            <a:r>
              <a:rPr lang="nb-NO" sz="2000" dirty="0"/>
              <a:t>GPS = Global </a:t>
            </a:r>
            <a:r>
              <a:rPr lang="nb-NO" sz="2000" dirty="0" err="1"/>
              <a:t>positioning</a:t>
            </a:r>
            <a:r>
              <a:rPr lang="nb-NO" sz="2000" dirty="0"/>
              <a:t> system</a:t>
            </a:r>
          </a:p>
          <a:p>
            <a:pPr lvl="1"/>
            <a:r>
              <a:rPr lang="nb-NO" sz="1600" dirty="0"/>
              <a:t>GPS, </a:t>
            </a:r>
            <a:r>
              <a:rPr lang="nb-NO" sz="1600" dirty="0" err="1"/>
              <a:t>Glonass</a:t>
            </a:r>
            <a:r>
              <a:rPr lang="nb-NO" sz="1600" dirty="0"/>
              <a:t> og Galileo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1315306-3BA8-46D6-B2A6-D5C4738C4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751" y="3868772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3E94BC7-A836-4D98-8294-DA34F6CAB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076" y="169068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7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2349</Words>
  <Application>Microsoft Macintosh PowerPoint</Application>
  <PresentationFormat>Widescreen</PresentationFormat>
  <Paragraphs>485</Paragraphs>
  <Slides>47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47</vt:i4>
      </vt:variant>
    </vt:vector>
  </HeadingPairs>
  <TitlesOfParts>
    <vt:vector size="51" baseType="lpstr">
      <vt:lpstr>Calibri</vt:lpstr>
      <vt:lpstr>Calibri Light</vt:lpstr>
      <vt:lpstr>Arial</vt:lpstr>
      <vt:lpstr>Office Theme</vt:lpstr>
      <vt:lpstr>PowerPoint-presentasjon</vt:lpstr>
      <vt:lpstr>VHF - Kurset</vt:lpstr>
      <vt:lpstr>VHF..</vt:lpstr>
      <vt:lpstr>Hvorfor radiostasjon?</vt:lpstr>
      <vt:lpstr>Eksempler på VHF bruk</vt:lpstr>
      <vt:lpstr>Skipsradiostasjon</vt:lpstr>
      <vt:lpstr>Ord og uttrykk</vt:lpstr>
      <vt:lpstr>Bølgelengder og frekvenser</vt:lpstr>
      <vt:lpstr>VHF apparatet</vt:lpstr>
      <vt:lpstr>VHF apparatet</vt:lpstr>
      <vt:lpstr>Lyttevakt på kanal 16</vt:lpstr>
      <vt:lpstr>MAYDAY!</vt:lpstr>
      <vt:lpstr>MAYDAY = NØD</vt:lpstr>
      <vt:lpstr>Det fonetiske alfabet</vt:lpstr>
      <vt:lpstr>Nødalarmering – 2 måter:</vt:lpstr>
      <vt:lpstr>Nødkalling</vt:lpstr>
      <vt:lpstr>Nødmelding</vt:lpstr>
      <vt:lpstr>Mayday</vt:lpstr>
      <vt:lpstr>Hva gjør vi om vi hører mayday?</vt:lpstr>
      <vt:lpstr>Kvittering på mayday</vt:lpstr>
      <vt:lpstr>Assistansemelding</vt:lpstr>
      <vt:lpstr>Videresending av mayday</vt:lpstr>
      <vt:lpstr>Radiotaushet</vt:lpstr>
      <vt:lpstr>Avslutning av nødtrafikk</vt:lpstr>
      <vt:lpstr>Nødmelding på vegne av andre</vt:lpstr>
      <vt:lpstr>Kansellering av alarm</vt:lpstr>
      <vt:lpstr>Oppgaver</vt:lpstr>
      <vt:lpstr>Hastermeldinger</vt:lpstr>
      <vt:lpstr>Hastermeldinger</vt:lpstr>
      <vt:lpstr>Legeråd – radio medico</vt:lpstr>
      <vt:lpstr>Tryggingsvarsel</vt:lpstr>
      <vt:lpstr>Tryggingsvarsel</vt:lpstr>
      <vt:lpstr>Noen begrep...</vt:lpstr>
      <vt:lpstr>Radioteori</vt:lpstr>
      <vt:lpstr>Radioteori (kap 9)</vt:lpstr>
      <vt:lpstr>Radioteori </vt:lpstr>
      <vt:lpstr>Radioteori </vt:lpstr>
      <vt:lpstr>Radioteori </vt:lpstr>
      <vt:lpstr>Ringe til og fra skip </vt:lpstr>
      <vt:lpstr>Skip - skip </vt:lpstr>
      <vt:lpstr>Fartøyets identitet</vt:lpstr>
      <vt:lpstr>Sertifikat og lisens</vt:lpstr>
      <vt:lpstr>Maritim sikkerhetsinformasjon</vt:lpstr>
      <vt:lpstr>Maritim sikkerhetsinformasjon</vt:lpstr>
      <vt:lpstr>GMDSS</vt:lpstr>
      <vt:lpstr>PowerPoint-presentasjon</vt:lpstr>
      <vt:lpstr>Aktuelle ressurser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Roar Garstad-Berg</dc:creator>
  <cp:lastModifiedBy>Kim Roar Garstad-Berg</cp:lastModifiedBy>
  <cp:revision>12</cp:revision>
  <dcterms:created xsi:type="dcterms:W3CDTF">2019-03-19T09:21:05Z</dcterms:created>
  <dcterms:modified xsi:type="dcterms:W3CDTF">2019-04-28T06:38:08Z</dcterms:modified>
</cp:coreProperties>
</file>